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ECDAF-04CE-F264-B9CD-A72013D20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AA9F1D-12FC-A0B3-EC4F-9700AE036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5D670-8B8E-3634-EB25-3A7DC299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64DF-C3FD-4ACC-8F03-A6D318F7696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5E2F0-D5BB-F66C-6807-F998954C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DF7DD-742D-3278-6F3C-ACB61EB82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6BAC-56DB-48D5-9B28-09EFE917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51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AC0D1-E97B-D9CB-3935-A31AF9AE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549EFA-3F4E-0C33-3F97-744F66800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37022-C536-149B-0360-6BA97CBC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64DF-C3FD-4ACC-8F03-A6D318F7696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230A9-7267-2EAC-9210-7C2DB8D5B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91D06-5471-6523-4F2E-F16D294C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6BAC-56DB-48D5-9B28-09EFE917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65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019BB0-2FA2-E15D-8380-D51EE58A7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A7316A-7699-A551-ED2C-E24923B1F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C0351-2E3C-4C89-2F1A-79E6A1F8C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64DF-C3FD-4ACC-8F03-A6D318F7696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18214-C572-ECD1-C785-AD628E0FD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3C56F-739C-D640-D2D5-0DEF04B9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6BAC-56DB-48D5-9B28-09EFE917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06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817B-12AC-5806-1E67-5B9D8D03A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7FAB4-AD05-7459-D730-DB5E583B8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8F58F-B108-5E2A-C2A9-78E8DB84D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64DF-C3FD-4ACC-8F03-A6D318F7696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D8C49-2939-373E-3208-E5BF9A91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F6CA4-6C15-0CAE-F000-9C01F114F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6BAC-56DB-48D5-9B28-09EFE917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04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C8EB9-AF15-3711-7A8F-65185F320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0815E-BA7A-DC74-553E-54B0EB0C1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17057-6EFD-0C71-0383-837A29CB6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64DF-C3FD-4ACC-8F03-A6D318F7696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41B45-FEF3-E57B-B2C5-1E17E97EC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4F426-409A-C408-FD69-CC8D1115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6BAC-56DB-48D5-9B28-09EFE917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68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88300-0FB4-9BC3-9312-F4C1791BA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05E6C-6C83-8E45-500A-83DBE457DD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034E3-2B1A-869C-C2EE-84A0F9D17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6A5C9-968F-E6D5-8B74-7FD60A1B3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64DF-C3FD-4ACC-8F03-A6D318F7696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12F5B-15B0-CEBA-7B7D-748F2D10B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50CAA-B583-AA53-6359-390F246A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6BAC-56DB-48D5-9B28-09EFE917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50253-B676-9437-5302-CBD4C58FD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8F5EA-FF9A-C72B-EAF8-D6B238A23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A6B74-F94C-6771-ECAE-485DDA356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2F7BD3-DDE5-451E-9D66-CE2CAF7882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9073A1-76C3-EB20-A8AE-770FB6C5F2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0F4D2-5BA4-3D90-A70E-AE8BE8457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64DF-C3FD-4ACC-8F03-A6D318F7696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7B4CE0-77B3-2B06-EE05-8067EFA68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5153C7-442C-EF67-E2FE-F7FD2C9B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6BAC-56DB-48D5-9B28-09EFE917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73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54A37-9B59-CBF6-4A26-ABF29679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395698-BF4F-BB64-7318-853D5551A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64DF-C3FD-4ACC-8F03-A6D318F7696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E6104-482E-B560-E90A-85190B011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02E09C-C370-F995-585A-5D038DC37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6BAC-56DB-48D5-9B28-09EFE917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242C11-602F-6F65-F504-F09673F85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64DF-C3FD-4ACC-8F03-A6D318F7696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31C0A1-D065-0C1A-EDE1-7346CD967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F1774-3C75-DE3C-C166-9A4BEDC4A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6BAC-56DB-48D5-9B28-09EFE917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46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E3BDE-F2CB-7A23-A27C-11026F40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2CDF1-7349-334C-37FA-BD0D65D57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C486D-C3C4-0DC3-C390-2C9ACA133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3FDD2-028B-E687-AE23-9173B95E0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64DF-C3FD-4ACC-8F03-A6D318F7696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48D1D-84D1-A90B-F5DA-3C30DB6AF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C335AE-778F-D60C-A394-4041BBA2F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6BAC-56DB-48D5-9B28-09EFE917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22AE0-4B83-3560-8117-407305897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1DF24-6B96-193F-D690-8567E13CB6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7BCDA3-D55D-813F-9BB8-B23E15CF1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370E1A-FF6A-0F74-1A60-077A0FDFD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64DF-C3FD-4ACC-8F03-A6D318F7696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68EDD-90A7-4745-1C95-C006CC395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DD8C4-0A4D-8CAE-2BF9-E9669EAC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6BAC-56DB-48D5-9B28-09EFE917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35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B985EF-44EE-AC77-577C-9E1370741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5552B-542C-3587-C342-8C1C1D339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00875-66C8-3F58-FEF8-50D4313F0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C64DF-C3FD-4ACC-8F03-A6D318F7696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60C3A-386C-326F-4B07-B1DAA4CE3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6E4B-79F4-D941-2E93-B17F026AD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06BAC-56DB-48D5-9B28-09EFE917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076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AEC6F-F2B9-627F-7940-2F192760B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230F85-A0CC-C469-FBB2-3E0871C351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1036033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)a">
            <a:extLst>
              <a:ext uri="{FF2B5EF4-FFF2-40B4-BE49-F238E27FC236}">
                <a16:creationId xmlns:a16="http://schemas.microsoft.com/office/drawing/2014/main" id="{6413F152-D982-CD56-7F03-74B5449A01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88" y="0"/>
            <a:ext cx="5026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2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)a">
            <a:extLst>
              <a:ext uri="{FF2B5EF4-FFF2-40B4-BE49-F238E27FC236}">
                <a16:creationId xmlns:a16="http://schemas.microsoft.com/office/drawing/2014/main" id="{0887A702-B14C-2964-7B8C-A3B1BA65F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0"/>
            <a:ext cx="491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98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)a">
            <a:extLst>
              <a:ext uri="{FF2B5EF4-FFF2-40B4-BE49-F238E27FC236}">
                <a16:creationId xmlns:a16="http://schemas.microsoft.com/office/drawing/2014/main" id="{A63A7C26-C972-0C4F-2D18-A8F3D51E0A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88" y="0"/>
            <a:ext cx="4948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87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4)a">
            <a:extLst>
              <a:ext uri="{FF2B5EF4-FFF2-40B4-BE49-F238E27FC236}">
                <a16:creationId xmlns:a16="http://schemas.microsoft.com/office/drawing/2014/main" id="{07C5EE00-90E1-7EAB-2676-095C150756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85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5)a">
            <a:extLst>
              <a:ext uri="{FF2B5EF4-FFF2-40B4-BE49-F238E27FC236}">
                <a16:creationId xmlns:a16="http://schemas.microsoft.com/office/drawing/2014/main" id="{901083A8-6E27-25D5-433E-095B9CAB9B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63" y="0"/>
            <a:ext cx="5045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84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6)a">
            <a:extLst>
              <a:ext uri="{FF2B5EF4-FFF2-40B4-BE49-F238E27FC236}">
                <a16:creationId xmlns:a16="http://schemas.microsoft.com/office/drawing/2014/main" id="{CCCF1C2E-35D4-2DA1-346A-B6FF603189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763" y="0"/>
            <a:ext cx="506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20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7)a">
            <a:extLst>
              <a:ext uri="{FF2B5EF4-FFF2-40B4-BE49-F238E27FC236}">
                <a16:creationId xmlns:a16="http://schemas.microsoft.com/office/drawing/2014/main" id="{59BF53AC-C36A-BE42-83B3-CDE49CA84F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13" y="0"/>
            <a:ext cx="5032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95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8)a">
            <a:extLst>
              <a:ext uri="{FF2B5EF4-FFF2-40B4-BE49-F238E27FC236}">
                <a16:creationId xmlns:a16="http://schemas.microsoft.com/office/drawing/2014/main" id="{2F3CF9D4-8F4A-FE0A-1EC5-19921A0C5B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13" y="0"/>
            <a:ext cx="5159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0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9)a">
            <a:extLst>
              <a:ext uri="{FF2B5EF4-FFF2-40B4-BE49-F238E27FC236}">
                <a16:creationId xmlns:a16="http://schemas.microsoft.com/office/drawing/2014/main" id="{12343074-AA53-50F0-8F25-21D13C1285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88" y="0"/>
            <a:ext cx="512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46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0)a">
            <a:extLst>
              <a:ext uri="{FF2B5EF4-FFF2-40B4-BE49-F238E27FC236}">
                <a16:creationId xmlns:a16="http://schemas.microsoft.com/office/drawing/2014/main" id="{B10BFB6B-94CE-2144-5105-89FD0D4A77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88" y="0"/>
            <a:ext cx="5532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32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)a">
            <a:extLst>
              <a:ext uri="{FF2B5EF4-FFF2-40B4-BE49-F238E27FC236}">
                <a16:creationId xmlns:a16="http://schemas.microsoft.com/office/drawing/2014/main" id="{54D62B28-214A-F8B2-DF6C-8988898388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38" y="0"/>
            <a:ext cx="4681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5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1)a">
            <a:extLst>
              <a:ext uri="{FF2B5EF4-FFF2-40B4-BE49-F238E27FC236}">
                <a16:creationId xmlns:a16="http://schemas.microsoft.com/office/drawing/2014/main" id="{1FBF2B71-1E78-A137-FCA2-FAB5ED66BD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25" y="0"/>
            <a:ext cx="4932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82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2)a">
            <a:extLst>
              <a:ext uri="{FF2B5EF4-FFF2-40B4-BE49-F238E27FC236}">
                <a16:creationId xmlns:a16="http://schemas.microsoft.com/office/drawing/2014/main" id="{EFA8896F-EAE4-A132-A0B0-2FABC972A7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0"/>
            <a:ext cx="5162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76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3)a">
            <a:extLst>
              <a:ext uri="{FF2B5EF4-FFF2-40B4-BE49-F238E27FC236}">
                <a16:creationId xmlns:a16="http://schemas.microsoft.com/office/drawing/2014/main" id="{FD599309-8A8F-8A17-D505-9619414C4D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63" y="0"/>
            <a:ext cx="519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99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4)a">
            <a:extLst>
              <a:ext uri="{FF2B5EF4-FFF2-40B4-BE49-F238E27FC236}">
                <a16:creationId xmlns:a16="http://schemas.microsoft.com/office/drawing/2014/main" id="{F3FB8E3B-864A-8B3E-8EE0-EFB5AAFFFE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13" y="0"/>
            <a:ext cx="6657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01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5)a">
            <a:extLst>
              <a:ext uri="{FF2B5EF4-FFF2-40B4-BE49-F238E27FC236}">
                <a16:creationId xmlns:a16="http://schemas.microsoft.com/office/drawing/2014/main" id="{2A4F1535-08A9-738F-B614-A90F7F6756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5" y="0"/>
            <a:ext cx="466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41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6)a">
            <a:extLst>
              <a:ext uri="{FF2B5EF4-FFF2-40B4-BE49-F238E27FC236}">
                <a16:creationId xmlns:a16="http://schemas.microsoft.com/office/drawing/2014/main" id="{D80693EF-856D-F956-513B-6C41F8FDBD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88" y="0"/>
            <a:ext cx="4948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15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7)a">
            <a:extLst>
              <a:ext uri="{FF2B5EF4-FFF2-40B4-BE49-F238E27FC236}">
                <a16:creationId xmlns:a16="http://schemas.microsoft.com/office/drawing/2014/main" id="{38D357A8-E0FB-4C12-ECCD-B6B0F18160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" y="0"/>
            <a:ext cx="4926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9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8)a">
            <a:extLst>
              <a:ext uri="{FF2B5EF4-FFF2-40B4-BE49-F238E27FC236}">
                <a16:creationId xmlns:a16="http://schemas.microsoft.com/office/drawing/2014/main" id="{AC8543D5-E4CD-066B-2CE4-DF84115BA7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0"/>
            <a:ext cx="5078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56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9)a">
            <a:extLst>
              <a:ext uri="{FF2B5EF4-FFF2-40B4-BE49-F238E27FC236}">
                <a16:creationId xmlns:a16="http://schemas.microsoft.com/office/drawing/2014/main" id="{78836024-1891-8BC1-2F33-0AEB62243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0"/>
            <a:ext cx="4591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12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0)a">
            <a:extLst>
              <a:ext uri="{FF2B5EF4-FFF2-40B4-BE49-F238E27FC236}">
                <a16:creationId xmlns:a16="http://schemas.microsoft.com/office/drawing/2014/main" id="{EF1FF61C-3024-9C52-CF53-9B7F683FF8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50" y="0"/>
            <a:ext cx="4432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97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)a">
            <a:extLst>
              <a:ext uri="{FF2B5EF4-FFF2-40B4-BE49-F238E27FC236}">
                <a16:creationId xmlns:a16="http://schemas.microsoft.com/office/drawing/2014/main" id="{28394E77-B5B7-551E-28B6-902C979491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00" y="0"/>
            <a:ext cx="4595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38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1)a">
            <a:extLst>
              <a:ext uri="{FF2B5EF4-FFF2-40B4-BE49-F238E27FC236}">
                <a16:creationId xmlns:a16="http://schemas.microsoft.com/office/drawing/2014/main" id="{9D322AD7-C493-6470-ECD9-FA768203A9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38" y="0"/>
            <a:ext cx="5038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99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2)a">
            <a:extLst>
              <a:ext uri="{FF2B5EF4-FFF2-40B4-BE49-F238E27FC236}">
                <a16:creationId xmlns:a16="http://schemas.microsoft.com/office/drawing/2014/main" id="{A40567FF-31C9-25F0-345E-0606B8B952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63" y="0"/>
            <a:ext cx="529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80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3)a">
            <a:extLst>
              <a:ext uri="{FF2B5EF4-FFF2-40B4-BE49-F238E27FC236}">
                <a16:creationId xmlns:a16="http://schemas.microsoft.com/office/drawing/2014/main" id="{811A9F10-2EA4-AA41-D88D-46A82DD8C5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63" y="0"/>
            <a:ext cx="4967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72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4)a">
            <a:extLst>
              <a:ext uri="{FF2B5EF4-FFF2-40B4-BE49-F238E27FC236}">
                <a16:creationId xmlns:a16="http://schemas.microsoft.com/office/drawing/2014/main" id="{C105750C-85B5-8F66-2F37-87608F8CB3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0" y="0"/>
            <a:ext cx="463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50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5)a">
            <a:extLst>
              <a:ext uri="{FF2B5EF4-FFF2-40B4-BE49-F238E27FC236}">
                <a16:creationId xmlns:a16="http://schemas.microsoft.com/office/drawing/2014/main" id="{60FD995C-B992-2EFF-DD63-F0C2447DE9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88" y="0"/>
            <a:ext cx="4719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76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6)a">
            <a:extLst>
              <a:ext uri="{FF2B5EF4-FFF2-40B4-BE49-F238E27FC236}">
                <a16:creationId xmlns:a16="http://schemas.microsoft.com/office/drawing/2014/main" id="{558DD77A-F965-46A9-1DA3-EB50853BBE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0"/>
            <a:ext cx="4697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49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7)a">
            <a:extLst>
              <a:ext uri="{FF2B5EF4-FFF2-40B4-BE49-F238E27FC236}">
                <a16:creationId xmlns:a16="http://schemas.microsoft.com/office/drawing/2014/main" id="{5A0BB932-45B2-C66F-F73D-C758C83C8C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5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8)a">
            <a:extLst>
              <a:ext uri="{FF2B5EF4-FFF2-40B4-BE49-F238E27FC236}">
                <a16:creationId xmlns:a16="http://schemas.microsoft.com/office/drawing/2014/main" id="{35806CA9-2206-9310-FE94-7D920A02DC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363" y="0"/>
            <a:ext cx="4865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13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9)a">
            <a:extLst>
              <a:ext uri="{FF2B5EF4-FFF2-40B4-BE49-F238E27FC236}">
                <a16:creationId xmlns:a16="http://schemas.microsoft.com/office/drawing/2014/main" id="{DDFAA037-4C90-161B-4D90-32B3B356A8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763" y="0"/>
            <a:ext cx="5070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37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0)a">
            <a:extLst>
              <a:ext uri="{FF2B5EF4-FFF2-40B4-BE49-F238E27FC236}">
                <a16:creationId xmlns:a16="http://schemas.microsoft.com/office/drawing/2014/main" id="{389138C1-565A-FB5A-29A3-C73223E86D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8" y="0"/>
            <a:ext cx="496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6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)a">
            <a:extLst>
              <a:ext uri="{FF2B5EF4-FFF2-40B4-BE49-F238E27FC236}">
                <a16:creationId xmlns:a16="http://schemas.microsoft.com/office/drawing/2014/main" id="{0AD1CA87-CD26-9DFE-0AD7-F50413D9D4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88" y="0"/>
            <a:ext cx="4948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100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1)a">
            <a:extLst>
              <a:ext uri="{FF2B5EF4-FFF2-40B4-BE49-F238E27FC236}">
                <a16:creationId xmlns:a16="http://schemas.microsoft.com/office/drawing/2014/main" id="{A5000ADE-7D31-C12F-D6B8-9C065263BA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38" y="0"/>
            <a:ext cx="5062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13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2)a">
            <a:extLst>
              <a:ext uri="{FF2B5EF4-FFF2-40B4-BE49-F238E27FC236}">
                <a16:creationId xmlns:a16="http://schemas.microsoft.com/office/drawing/2014/main" id="{F294F58F-E0ED-576C-FC15-ADEDBB179A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5" y="0"/>
            <a:ext cx="4895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069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3)a">
            <a:extLst>
              <a:ext uri="{FF2B5EF4-FFF2-40B4-BE49-F238E27FC236}">
                <a16:creationId xmlns:a16="http://schemas.microsoft.com/office/drawing/2014/main" id="{6962EE86-31B2-3B80-B5B2-14C1A58BB8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63" y="0"/>
            <a:ext cx="4892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33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4)a">
            <a:extLst>
              <a:ext uri="{FF2B5EF4-FFF2-40B4-BE49-F238E27FC236}">
                <a16:creationId xmlns:a16="http://schemas.microsoft.com/office/drawing/2014/main" id="{A46EA3C3-CC8E-3457-641E-0CC81FD922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0"/>
            <a:ext cx="5041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9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5)a">
            <a:extLst>
              <a:ext uri="{FF2B5EF4-FFF2-40B4-BE49-F238E27FC236}">
                <a16:creationId xmlns:a16="http://schemas.microsoft.com/office/drawing/2014/main" id="{32B35F36-8EBA-65F6-75DC-2A77E62CC0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238" y="0"/>
            <a:ext cx="5595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092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6)a">
            <a:extLst>
              <a:ext uri="{FF2B5EF4-FFF2-40B4-BE49-F238E27FC236}">
                <a16:creationId xmlns:a16="http://schemas.microsoft.com/office/drawing/2014/main" id="{72B45586-912E-F464-D6A8-B453ED40DD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50" y="0"/>
            <a:ext cx="5726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945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7)a">
            <a:extLst>
              <a:ext uri="{FF2B5EF4-FFF2-40B4-BE49-F238E27FC236}">
                <a16:creationId xmlns:a16="http://schemas.microsoft.com/office/drawing/2014/main" id="{A2E40A55-8EF6-3747-625C-34438A1262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0"/>
            <a:ext cx="5040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115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8)a">
            <a:extLst>
              <a:ext uri="{FF2B5EF4-FFF2-40B4-BE49-F238E27FC236}">
                <a16:creationId xmlns:a16="http://schemas.microsoft.com/office/drawing/2014/main" id="{F8D096A8-3756-A0DB-88DE-5880E13088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75" y="0"/>
            <a:ext cx="4946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308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9)a">
            <a:extLst>
              <a:ext uri="{FF2B5EF4-FFF2-40B4-BE49-F238E27FC236}">
                <a16:creationId xmlns:a16="http://schemas.microsoft.com/office/drawing/2014/main" id="{C3A6B5E6-519D-56D2-36B9-DD51FADB91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13" y="0"/>
            <a:ext cx="5056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846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0)a">
            <a:extLst>
              <a:ext uri="{FF2B5EF4-FFF2-40B4-BE49-F238E27FC236}">
                <a16:creationId xmlns:a16="http://schemas.microsoft.com/office/drawing/2014/main" id="{BBFC964C-EA6B-1B3E-BBFE-E21B4398C9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75" y="0"/>
            <a:ext cx="4946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49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)a">
            <a:extLst>
              <a:ext uri="{FF2B5EF4-FFF2-40B4-BE49-F238E27FC236}">
                <a16:creationId xmlns:a16="http://schemas.microsoft.com/office/drawing/2014/main" id="{37BF05A2-BACB-9899-CD58-80ED5884F8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13" y="0"/>
            <a:ext cx="4981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409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1)a">
            <a:extLst>
              <a:ext uri="{FF2B5EF4-FFF2-40B4-BE49-F238E27FC236}">
                <a16:creationId xmlns:a16="http://schemas.microsoft.com/office/drawing/2014/main" id="{092AE0DF-CC67-17FC-C138-D5CB4105CE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88" y="0"/>
            <a:ext cx="5608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067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2)a">
            <a:extLst>
              <a:ext uri="{FF2B5EF4-FFF2-40B4-BE49-F238E27FC236}">
                <a16:creationId xmlns:a16="http://schemas.microsoft.com/office/drawing/2014/main" id="{19867C29-8214-7DE6-5FC7-20B13309F3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13" y="0"/>
            <a:ext cx="5083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180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3)a">
            <a:extLst>
              <a:ext uri="{FF2B5EF4-FFF2-40B4-BE49-F238E27FC236}">
                <a16:creationId xmlns:a16="http://schemas.microsoft.com/office/drawing/2014/main" id="{7F37EA00-6A8D-B7CF-D8AC-E5A77CC8F5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38" y="0"/>
            <a:ext cx="5673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658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4)a">
            <a:extLst>
              <a:ext uri="{FF2B5EF4-FFF2-40B4-BE49-F238E27FC236}">
                <a16:creationId xmlns:a16="http://schemas.microsoft.com/office/drawing/2014/main" id="{ACDE2197-2092-2261-7512-A01D9ACDBA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75" y="0"/>
            <a:ext cx="6138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708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5)a">
            <a:extLst>
              <a:ext uri="{FF2B5EF4-FFF2-40B4-BE49-F238E27FC236}">
                <a16:creationId xmlns:a16="http://schemas.microsoft.com/office/drawing/2014/main" id="{BB4980FD-55E8-6292-8F76-775AB54BAE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13" y="0"/>
            <a:ext cx="5030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935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a">
            <a:extLst>
              <a:ext uri="{FF2B5EF4-FFF2-40B4-BE49-F238E27FC236}">
                <a16:creationId xmlns:a16="http://schemas.microsoft.com/office/drawing/2014/main" id="{7759ED52-2EEA-E50C-6E80-2BCC0CE25E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75" y="0"/>
            <a:ext cx="4818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414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85C5EC-CBB1-F3AB-9C28-307CB2E4717C}"/>
              </a:ext>
            </a:extLst>
          </p:cNvPr>
          <p:cNvSpPr/>
          <p:nvPr isPhoto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r>
              <a:rPr lang="en-US" sz="3200"/>
              <a:t>Text Box</a:t>
            </a:r>
          </a:p>
        </p:txBody>
      </p:sp>
    </p:spTree>
    <p:extLst>
      <p:ext uri="{BB962C8B-B14F-4D97-AF65-F5344CB8AC3E}">
        <p14:creationId xmlns:p14="http://schemas.microsoft.com/office/powerpoint/2010/main" val="3902541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)a">
            <a:extLst>
              <a:ext uri="{FF2B5EF4-FFF2-40B4-BE49-F238E27FC236}">
                <a16:creationId xmlns:a16="http://schemas.microsoft.com/office/drawing/2014/main" id="{4F919E74-5B48-BF0D-EDA6-88D138A2EA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725" y="0"/>
            <a:ext cx="4906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)a">
            <a:extLst>
              <a:ext uri="{FF2B5EF4-FFF2-40B4-BE49-F238E27FC236}">
                <a16:creationId xmlns:a16="http://schemas.microsoft.com/office/drawing/2014/main" id="{5E80371A-7CFB-5D6D-E181-09F20677F1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88" y="0"/>
            <a:ext cx="6804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22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)a">
            <a:extLst>
              <a:ext uri="{FF2B5EF4-FFF2-40B4-BE49-F238E27FC236}">
                <a16:creationId xmlns:a16="http://schemas.microsoft.com/office/drawing/2014/main" id="{9F4CFE4C-DBD6-C70A-FB9A-0E1C6B2ABA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38" y="0"/>
            <a:ext cx="5038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27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)a">
            <a:extLst>
              <a:ext uri="{FF2B5EF4-FFF2-40B4-BE49-F238E27FC236}">
                <a16:creationId xmlns:a16="http://schemas.microsoft.com/office/drawing/2014/main" id="{32A1669A-86CC-F067-E9FD-8BF7E98287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0"/>
            <a:ext cx="4951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69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Office PowerPoint</Application>
  <PresentationFormat>Widescreen</PresentationFormat>
  <Paragraphs>3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2024-08-15T09:38:00Z</dcterms:created>
  <dcterms:modified xsi:type="dcterms:W3CDTF">2024-08-15T09:38:14Z</dcterms:modified>
</cp:coreProperties>
</file>