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63BC-57BC-8EAA-AC9F-F1B490EC3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CCA7E-2231-D22F-4D7F-A7991733F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BAAAF-6DF6-DEDD-AFD3-21E7DD31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2420-9A3C-4150-B035-50C44CA8373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9A0AD-59F7-976E-252E-401EB3BEE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0C995-7ACB-DF87-4F0E-55D6A50E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E971-7909-4DA0-B086-25D453D8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0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74A8-E757-BCD3-4A0E-F17DB469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37BBA-E667-D244-999B-56D25C7D3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1E0F-DDA6-1F99-9142-0899606D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2420-9A3C-4150-B035-50C44CA8373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9B7F5-A590-5CA7-631E-E4C57E09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EAEC7-F097-5EFA-F8BC-277C783E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E971-7909-4DA0-B086-25D453D8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7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86A86E-0388-5232-08A1-17DFC684C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ECDAE-33AF-97B6-3A4A-99D6B20CB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29763-B727-8F94-6A88-F712E3D8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2420-9A3C-4150-B035-50C44CA8373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CDCB3-F323-5EFC-1F47-99CF5444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904B6-F3AE-A705-BBF4-D92CB341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E971-7909-4DA0-B086-25D453D8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4861-A2C7-D281-5C8A-DEE89361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61C8A-E0A4-30D2-66AA-830C337B9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10948-A21E-5395-7E7A-864FE049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2420-9A3C-4150-B035-50C44CA8373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2C2EF-A8F3-7B0A-5F36-11DD07EE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E5DD3-F0F8-87D4-CC4B-CFA76ADA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E971-7909-4DA0-B086-25D453D8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4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F2A6-5CBB-A133-0E90-6A8A995F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F8DFF-FB9A-9674-AA8D-7135AC904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996D6-DBA7-1DAA-4DB0-405CD6D06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2420-9A3C-4150-B035-50C44CA8373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4D58F-85ED-3483-CB46-73108FD8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3CDB3-87A0-47DB-2F0E-991CF37C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E971-7909-4DA0-B086-25D453D8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9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D740-CB81-EE54-35CA-3C6C48B5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937EB-E352-E570-B042-CBB8C08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7F35E-2FD9-E7BF-C310-0E6E7FB94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59DF-4E4D-B761-9A96-38B7FD941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2420-9A3C-4150-B035-50C44CA8373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49206-93D1-6774-7D30-35A8D332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11ACB-7349-FECE-F111-D0F692A4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E971-7909-4DA0-B086-25D453D8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9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CB381-C80B-78C0-7BDF-ADF7DA2F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52028-143A-A74F-BE51-561720FF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71286-A913-5AA5-0749-4D10BC200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EB4E2-22A5-7533-044C-8C9C86810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B40CD-BCFF-4CB2-435B-E9380A7EC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51CABF-60E6-2BBF-F4EA-8723DD4E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2420-9A3C-4150-B035-50C44CA8373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CCA192-FD21-41B0-FD57-552D2446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B828AB-4FE5-2FCA-B4C1-38C34422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E971-7909-4DA0-B086-25D453D8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5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5D9B-80A3-C197-350E-F2BF6606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513613-552A-AB98-F78D-EE13B9C5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2420-9A3C-4150-B035-50C44CA8373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7CFD3-64BE-3A08-823C-9F3F833B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2B84D-3F98-37BB-63B8-F9A17C62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E971-7909-4DA0-B086-25D453D8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3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7A263-7ACC-4265-EFF1-B97D384D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2420-9A3C-4150-B035-50C44CA8373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7F0A8-5650-B0D5-4835-30868FD2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332F3-ACD2-A606-629A-83CF7B4A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E971-7909-4DA0-B086-25D453D8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8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FCCE-B027-8F2F-A2FF-48429017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9C27-84C2-108E-45CD-B4E5B746F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0A0CD-51FF-6291-B356-221214DB3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C5CDF-A61D-41FC-AFA6-DC9ED094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2420-9A3C-4150-B035-50C44CA8373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7F6A7-EA22-4025-6455-F75C5A11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1FA18-7951-8359-AF90-36426975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E971-7909-4DA0-B086-25D453D8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FE718-3A8C-3FB9-69ED-AD44206E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B113D4-E97B-C763-5E3D-3AF7A7E58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82233-C842-4F7D-6788-CC8532124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2161A-7815-1CFF-DE5A-38D1655F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2420-9A3C-4150-B035-50C44CA8373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FEACD-25E4-5D2A-B78E-01AD5827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0C932-9E89-7A2F-85D5-4092FB95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E971-7909-4DA0-B086-25D453D8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8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ED48D2-3527-6893-D033-155EA7A9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4A8BC-11AA-B06E-9D49-08AD2703E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8C77B-385C-4ACF-1E68-129AD0F3E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A2420-9A3C-4150-B035-50C44CA8373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8A087-D0C9-1195-AAE0-6768B5492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C88A0-C9DA-AB3D-B763-8E9E0E666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E971-7909-4DA0-B086-25D453D8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6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AB32-6831-4EA9-F5CE-7ABDE88C2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2F2E8-16E1-5C2B-2DA7-CD508F47AF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168562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)a - Copy">
            <a:extLst>
              <a:ext uri="{FF2B5EF4-FFF2-40B4-BE49-F238E27FC236}">
                <a16:creationId xmlns:a16="http://schemas.microsoft.com/office/drawing/2014/main" id="{534B74F9-BAE1-01E7-5A3C-A0CF395F33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13" y="0"/>
            <a:ext cx="8486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9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)a">
            <a:extLst>
              <a:ext uri="{FF2B5EF4-FFF2-40B4-BE49-F238E27FC236}">
                <a16:creationId xmlns:a16="http://schemas.microsoft.com/office/drawing/2014/main" id="{42AB1778-A70D-4C5A-597B-6EFA367137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0"/>
            <a:ext cx="11282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6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)a - Copy">
            <a:extLst>
              <a:ext uri="{FF2B5EF4-FFF2-40B4-BE49-F238E27FC236}">
                <a16:creationId xmlns:a16="http://schemas.microsoft.com/office/drawing/2014/main" id="{9127F842-EFA6-E51A-173F-D7AC2E078E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88" y="0"/>
            <a:ext cx="8174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3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)a">
            <a:extLst>
              <a:ext uri="{FF2B5EF4-FFF2-40B4-BE49-F238E27FC236}">
                <a16:creationId xmlns:a16="http://schemas.microsoft.com/office/drawing/2014/main" id="{C075314F-7F4E-03AE-65B2-6FE54FB5B3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0"/>
            <a:ext cx="1089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)a - Copy">
            <a:extLst>
              <a:ext uri="{FF2B5EF4-FFF2-40B4-BE49-F238E27FC236}">
                <a16:creationId xmlns:a16="http://schemas.microsoft.com/office/drawing/2014/main" id="{5B3DF1C2-FF2A-2FC9-17FE-5FC362390C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13" y="0"/>
            <a:ext cx="8435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1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)a">
            <a:extLst>
              <a:ext uri="{FF2B5EF4-FFF2-40B4-BE49-F238E27FC236}">
                <a16:creationId xmlns:a16="http://schemas.microsoft.com/office/drawing/2014/main" id="{766EC51F-E51D-828C-2880-B651529644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0"/>
            <a:ext cx="10153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5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44)a">
            <a:extLst>
              <a:ext uri="{FF2B5EF4-FFF2-40B4-BE49-F238E27FC236}">
                <a16:creationId xmlns:a16="http://schemas.microsoft.com/office/drawing/2014/main" id="{CB0E8827-C50D-0891-853F-52AE84F0F2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13" y="0"/>
            <a:ext cx="5718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33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2025-01-19T21:40:01Z</dcterms:created>
  <dcterms:modified xsi:type="dcterms:W3CDTF">2025-01-19T21:40:21Z</dcterms:modified>
</cp:coreProperties>
</file>