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C25A-BD31-FA19-3DD9-BF327249D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30355-7CCF-1DE9-C7E0-701BFFBF3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3C607-5662-5CF3-E968-48E072A2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5A6C-4EE7-40B0-ABE2-06C39135D4EB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D2EBB-F97F-D559-C5EB-F1ED7E2B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280A7-5478-0461-B0F7-2B1D546B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2634-5322-4A63-9A20-F1FDE75D6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2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0BE7-1E2F-3D03-DF99-8133C51D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12B04-0913-DB6F-07B1-BEFDA36AF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3818B-0B1F-77B1-2A08-9FFC0C34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5A6C-4EE7-40B0-ABE2-06C39135D4EB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7C7B-FA04-22F7-5076-89EF31B3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88CF4-EFD9-6670-5AD1-290D217E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2634-5322-4A63-9A20-F1FDE75D6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B8F8E-1178-25C5-D170-AE8A3E6F6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40228-67E3-4255-4859-E2FD74E90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C8280-8457-FB98-1A4B-E2D513FD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5A6C-4EE7-40B0-ABE2-06C39135D4EB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88389-FE6B-AE9E-8BF0-07AF646A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94CB6-90F0-DE5A-9DA1-805B34B2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2634-5322-4A63-9A20-F1FDE75D6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2233-6254-66AC-8C87-96AFECE4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1A486-2190-BBC7-69FC-AF938224E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A46E6-9F66-D385-25A2-41743BD6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5A6C-4EE7-40B0-ABE2-06C39135D4EB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09940-FD34-CC69-FC30-66942AB8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D2285-8B3E-58FF-E65A-887DC24F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2634-5322-4A63-9A20-F1FDE75D6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59CC-5B12-8427-F76C-76A7945C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223CC-7230-7D3B-322D-FD76B99D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3C88D-3DDA-F625-359A-2DDAC3B3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5A6C-4EE7-40B0-ABE2-06C39135D4EB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DD0BF-2F4B-1675-C556-C902E05B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7D54C-B6E2-CF89-CC3A-186676DB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2634-5322-4A63-9A20-F1FDE75D6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B9A8-BEA8-05DF-66C3-22EF1EA3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1C845-296F-D60E-6910-4755DEAD8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FD94E-925A-504F-772B-8C365E442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7E470-840F-3C39-3939-18886FA3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5A6C-4EE7-40B0-ABE2-06C39135D4EB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502A0-9F72-A22C-E660-5B0DB42E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38C56-2569-9AEB-70AB-52D9DCD9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2634-5322-4A63-9A20-F1FDE75D6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1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53A1-7F8C-2A8C-83F4-89EC438A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D82C8-3C89-3B47-594B-7ED992B44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227A6-9614-F931-8EF4-21DA750E5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8B788-5C62-0051-AA7D-32C95455B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1FD580-4C0E-9C00-A2F1-6E6BFB3B1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0B1FBF-DA04-FD75-4BB6-78AB5FC0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5A6C-4EE7-40B0-ABE2-06C39135D4EB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61303-E831-146B-2D27-74C7B25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EBE4F1-043A-C1F1-CE99-B0B62BDD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2634-5322-4A63-9A20-F1FDE75D6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3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4FA-694A-77E7-5B47-1E83B490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4F102-BB79-6C66-0769-0CBF0B97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5A6C-4EE7-40B0-ABE2-06C39135D4EB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D1C58-9F12-E0B1-15B7-264048E2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C6902-B672-7487-F1BC-BE1F93CE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2634-5322-4A63-9A20-F1FDE75D6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9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8A322-6AC7-7A09-EF55-0CC4CDB8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5A6C-4EE7-40B0-ABE2-06C39135D4EB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97D8E-8F64-D4C3-801B-EFAB03D5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A929E-05C3-974D-2AF7-E61F49B5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2634-5322-4A63-9A20-F1FDE75D6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7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D1C3-5EAC-BDC4-E093-AD919B1E9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23074-3665-2C86-40AA-52E4F189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DF0E9-62F4-4AB0-93A2-03B0B94E3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BA31B-AAA1-AD73-7CCB-179A9AEEB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5A6C-4EE7-40B0-ABE2-06C39135D4EB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B461F-776C-AC28-70A6-B6418194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F339C-9B5D-4C6F-2275-F1BE1EA2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2634-5322-4A63-9A20-F1FDE75D6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C998-8C44-3E2D-546B-A266DA87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798DD-795B-BBE6-ACBE-9AAE98FE3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BBE2E-34F9-59B1-34D9-BAF631CA3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D6B8F-82DF-924D-515A-0D30B061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5A6C-4EE7-40B0-ABE2-06C39135D4EB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48E86-9F41-D3CA-0FBD-8FDE5148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470CB-F9E4-8C0E-180E-8EC6F752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2634-5322-4A63-9A20-F1FDE75D6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3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0B5C7-9A16-894D-0201-D29026B0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0396F-7C12-7943-AD1A-E2653F8D7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FE9E2-AF07-7A99-9E05-C535DBAE6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5A6C-4EE7-40B0-ABE2-06C39135D4EB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8E9E9-E656-9C85-7204-2368C6209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F09B7-89E9-8DEE-EF0B-71D991B5F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2634-5322-4A63-9A20-F1FDE75D6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77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4458-DF06-012C-1053-C637D0AFEE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DFDDA-176E-1B14-B9F4-4C0A064FC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334346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1)a - Copy">
            <a:extLst>
              <a:ext uri="{FF2B5EF4-FFF2-40B4-BE49-F238E27FC236}">
                <a16:creationId xmlns:a16="http://schemas.microsoft.com/office/drawing/2014/main" id="{B5458BDA-7D06-0133-D413-1B79F47CCE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5" y="0"/>
            <a:ext cx="9745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1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1)a">
            <a:extLst>
              <a:ext uri="{FF2B5EF4-FFF2-40B4-BE49-F238E27FC236}">
                <a16:creationId xmlns:a16="http://schemas.microsoft.com/office/drawing/2014/main" id="{E11174F4-1212-7F84-19C4-92C3C2335C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11123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5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6)a">
            <a:extLst>
              <a:ext uri="{FF2B5EF4-FFF2-40B4-BE49-F238E27FC236}">
                <a16:creationId xmlns:a16="http://schemas.microsoft.com/office/drawing/2014/main" id="{89F7789B-E907-0A76-F4C8-D3B12A3710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88" y="0"/>
            <a:ext cx="6245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7)a - Copy">
            <a:extLst>
              <a:ext uri="{FF2B5EF4-FFF2-40B4-BE49-F238E27FC236}">
                <a16:creationId xmlns:a16="http://schemas.microsoft.com/office/drawing/2014/main" id="{46EA38D8-EDC7-90A3-042E-4FB954D7AC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0"/>
            <a:ext cx="11550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7)a">
            <a:extLst>
              <a:ext uri="{FF2B5EF4-FFF2-40B4-BE49-F238E27FC236}">
                <a16:creationId xmlns:a16="http://schemas.microsoft.com/office/drawing/2014/main" id="{5F740A61-DD73-91E8-565C-38E7B86345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8" y="0"/>
            <a:ext cx="10002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1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8)a - Copy">
            <a:extLst>
              <a:ext uri="{FF2B5EF4-FFF2-40B4-BE49-F238E27FC236}">
                <a16:creationId xmlns:a16="http://schemas.microsoft.com/office/drawing/2014/main" id="{E31ED62E-CF54-BE0A-6667-BFCE1243F6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0"/>
            <a:ext cx="10140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8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8)a">
            <a:extLst>
              <a:ext uri="{FF2B5EF4-FFF2-40B4-BE49-F238E27FC236}">
                <a16:creationId xmlns:a16="http://schemas.microsoft.com/office/drawing/2014/main" id="{CAA05356-5079-4A70-3583-48365C3085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1076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2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2025-01-19T21:51:16Z</dcterms:created>
  <dcterms:modified xsi:type="dcterms:W3CDTF">2025-01-19T21:51:38Z</dcterms:modified>
</cp:coreProperties>
</file>