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E4AE-7983-DCB4-E6A5-995AC148C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4DE3A-D929-3E4D-01EC-ED77C2BEC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6355C-25B2-B58D-EA0F-8593DD58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90585-B7B3-9178-2F17-9E0DAC2A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281E3-F748-A822-53B3-671ADE88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9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355A-5536-8910-1FEE-8D5C53E0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32DA8-CE7E-2E37-C589-8D8B2A15E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55240-CB7A-E43E-D95D-B716CCCD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3F3D-C2D8-73E0-4ECF-19C44D55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F811B-1238-1BE8-EB03-5DDFBA5C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2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49D99-74F3-5C2F-B3FF-0E90D77F9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8FB87-86A0-918D-C73F-64E0AA834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0EE1-3D6B-B42D-12AE-6AF57CD4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CAAE-2585-0A42-4BDF-FB8A797F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1A27-E750-0E87-EF8A-7B58B7F7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2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349A-EDFA-318E-DCEE-B2EBB878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57755-C8DF-F10A-294B-34407E1A3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C24EE-D80F-187B-3D40-E8E5A7BC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D404D-7D56-CCF9-5423-D7281B7E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767D-F6D4-8641-B5F7-A087527E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4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A9906-71A7-9805-2436-E1305579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5AAD4-ADAB-2186-7E74-0FCF5EF00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987D1-8D29-03D7-E11C-DB15B01A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88607-1FA6-71A0-F301-3DCA137B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C9763-B67C-F86A-1E0F-A7D1AA7F2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7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6E87-E0A0-9157-274F-C3614C15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24E6-94C2-41EE-055B-6D85080F0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970D3-96F5-315D-A94A-ADC8954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F1FA3-513A-AC96-306E-7D4DEFE5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361A2-0181-D3ED-14D8-FE423F3B3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CDB7E-1CA8-3750-2E09-8F16D6D1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0107-478D-420E-C218-BB66E151A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E3851-3405-4BC1-C585-83E963509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10B1-6C4C-4A90-FBF5-A0CDD19F5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48A32-382F-0B44-0375-3F964E431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7ED1C4-1878-7911-D64F-94097ECFC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DC940-6216-0D02-01EF-23B0059E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780292-8781-1416-334E-12D38693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44A841-D089-1EB3-0916-5A5E675E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7798-CCD3-55BC-7999-DC689499D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2F88F-ADA6-6C41-8E6C-BC974BF4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84B7D-F69F-5876-7301-10345AD4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97B9B-68E2-99DF-62DD-5869A115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9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1B787E-EC55-CD52-6F07-2E978D42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65688-63A0-A040-0740-26CDC825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DB5A4-DE1E-05D0-0644-0E97A916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9FA6-92C1-E5AC-C513-C0121BAE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BE3F-98B0-2F89-B493-18D4C205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6657D-3CF9-FD2A-6260-52AB0BBDC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7BD2C-4108-AD19-01C9-3078E4B6B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D8DD7-FBBD-815B-A756-C4EA874B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09BB9-DA19-963B-09A3-B559338A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3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543F-16CF-38DD-A03B-922F248A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F3F5E3-4A6C-3EA4-738B-26764916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323AE-606A-1A82-BEAA-504F83BAA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56FA0-E926-AB19-6FA8-4D565DB8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CE0EB-9834-E371-CB9E-6D9B256B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7B983-8B61-238E-B18C-E7955DC9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6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94860-FAAF-A60D-AD86-2DEFFAF3F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F70A9-E6F7-13C1-9B2F-3B09181D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F6EBB-1571-6E4E-6F88-5CCAB1876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8C0E-1324-4AE9-8B6D-384FFA7CCE83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26F00-5C47-3682-A32F-21D59FB5A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2E6ED-1977-10F7-4A40-53E0DAD1C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C084-1F4B-4E6E-A3C9-F71BB5281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9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D058-EBA8-C91B-4694-FA715125EB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E74AA-4D5D-13FF-1ABC-7558F2398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401680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aa">
            <a:extLst>
              <a:ext uri="{FF2B5EF4-FFF2-40B4-BE49-F238E27FC236}">
                <a16:creationId xmlns:a16="http://schemas.microsoft.com/office/drawing/2014/main" id="{0FCF6B6A-C937-7E52-7043-D64F185F6F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525"/>
            <a:ext cx="12192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8)a - Copy - Copy">
            <a:extLst>
              <a:ext uri="{FF2B5EF4-FFF2-40B4-BE49-F238E27FC236}">
                <a16:creationId xmlns:a16="http://schemas.microsoft.com/office/drawing/2014/main" id="{78AD5187-C011-2552-0C27-4195D0DE5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863"/>
            <a:ext cx="12192000" cy="44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2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8)a - Copy">
            <a:extLst>
              <a:ext uri="{FF2B5EF4-FFF2-40B4-BE49-F238E27FC236}">
                <a16:creationId xmlns:a16="http://schemas.microsoft.com/office/drawing/2014/main" id="{D5022240-7014-9722-38F4-DFBB6701B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213"/>
            <a:ext cx="121920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8)a">
            <a:extLst>
              <a:ext uri="{FF2B5EF4-FFF2-40B4-BE49-F238E27FC236}">
                <a16:creationId xmlns:a16="http://schemas.microsoft.com/office/drawing/2014/main" id="{7FF54318-8757-9503-BE18-C41545B90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12192000" cy="41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8)ab">
            <a:extLst>
              <a:ext uri="{FF2B5EF4-FFF2-40B4-BE49-F238E27FC236}">
                <a16:creationId xmlns:a16="http://schemas.microsoft.com/office/drawing/2014/main" id="{ABECBBB3-477C-637E-9688-83006EAFB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12192000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3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a - Copy">
            <a:extLst>
              <a:ext uri="{FF2B5EF4-FFF2-40B4-BE49-F238E27FC236}">
                <a16:creationId xmlns:a16="http://schemas.microsoft.com/office/drawing/2014/main" id="{7A6BD7F7-DA06-5A53-4283-C6F4DD0DB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588"/>
            <a:ext cx="12192000" cy="532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3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a">
            <a:extLst>
              <a:ext uri="{FF2B5EF4-FFF2-40B4-BE49-F238E27FC236}">
                <a16:creationId xmlns:a16="http://schemas.microsoft.com/office/drawing/2014/main" id="{F5891875-2B89-2219-722B-4963C8D0E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363"/>
            <a:ext cx="12192000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4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5)aa">
            <a:extLst>
              <a:ext uri="{FF2B5EF4-FFF2-40B4-BE49-F238E27FC236}">
                <a16:creationId xmlns:a16="http://schemas.microsoft.com/office/drawing/2014/main" id="{4BFAAD27-78DB-17B2-2F29-0E1187E25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12192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a - Copy">
            <a:extLst>
              <a:ext uri="{FF2B5EF4-FFF2-40B4-BE49-F238E27FC236}">
                <a16:creationId xmlns:a16="http://schemas.microsoft.com/office/drawing/2014/main" id="{7A43F4DB-71AF-DA5D-9158-6A89BAC61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5"/>
            <a:ext cx="12192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a">
            <a:extLst>
              <a:ext uri="{FF2B5EF4-FFF2-40B4-BE49-F238E27FC236}">
                <a16:creationId xmlns:a16="http://schemas.microsoft.com/office/drawing/2014/main" id="{76F27313-5B82-00F7-E8B6-D575BB492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12192000" cy="543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7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6)aa">
            <a:extLst>
              <a:ext uri="{FF2B5EF4-FFF2-40B4-BE49-F238E27FC236}">
                <a16:creationId xmlns:a16="http://schemas.microsoft.com/office/drawing/2014/main" id="{77F4A6C2-1371-D30F-F0B9-CF4F62A51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12192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a - Copy">
            <a:extLst>
              <a:ext uri="{FF2B5EF4-FFF2-40B4-BE49-F238E27FC236}">
                <a16:creationId xmlns:a16="http://schemas.microsoft.com/office/drawing/2014/main" id="{3BC3C1AA-8E1A-3276-1270-056344BEDC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325"/>
            <a:ext cx="12192000" cy="521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7)a">
            <a:extLst>
              <a:ext uri="{FF2B5EF4-FFF2-40B4-BE49-F238E27FC236}">
                <a16:creationId xmlns:a16="http://schemas.microsoft.com/office/drawing/2014/main" id="{F3BF4053-2A5C-1B5D-3C59-4DE37E54C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675"/>
            <a:ext cx="12192000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5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2</cp:revision>
  <dcterms:created xsi:type="dcterms:W3CDTF">2025-01-19T21:53:34Z</dcterms:created>
  <dcterms:modified xsi:type="dcterms:W3CDTF">2025-01-21T05:11:21Z</dcterms:modified>
</cp:coreProperties>
</file>