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CE85-77A4-606C-0FB8-EAE24D939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E518F-C744-AC84-E4F2-F39C98330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FEF9D-FA06-E26B-6725-EC01FCA6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2C484-6C90-BF6D-6E02-2E2689CA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FFC5-2568-C173-2067-9E77DA74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0A92D-2F5D-90FB-58EB-7959D04D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1FCAC2-1FA4-93B6-9E7A-4D389294E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7B6FE-355D-EDEC-CFF6-F2B90E2AE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DD9F0-A59B-B819-7202-A23E6346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11DE-E92B-AF4C-62C0-D8AFC410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E9416-11EA-DE7D-27F6-7AF7C0F06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32A28-AE39-E4CC-F7A3-615CBE98A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07DD0-6B23-B04B-45E4-19E28BEC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5E98C-280C-BDB2-B07C-64DE4C56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6933-4FDF-8F59-4D63-CE42FFE6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DCAF2-F94C-FFA3-FCC2-7C041E233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6C13-D48B-9212-199C-F1841FDC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0C019-FA33-B368-B503-39F9D639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981B2-BC03-79CE-D393-5CA724D5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402F-03F6-CA21-35F2-07C9CAFA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38FA-E318-4AA5-CA36-FAA5CC42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1046D-D758-71BE-2C25-36407282F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84EB3-3533-0A30-4DE7-8DEBB39A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7A31B-79D2-6DA5-13E7-CCB82C87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34ED-CA94-31FE-2F7D-20D6A4D7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6870F-927A-5153-44A7-FC7746EC6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9110-0936-70EC-4DEC-265045611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1D9C4A-774F-7D42-E76E-0E63BBCE9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0D492-0C9D-AA08-F265-8D5BCBDC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3666-BBE8-A57F-07FC-A34EBF52B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B5559-3159-C34E-D482-CED1A313D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B1BC2-1230-FD17-284F-F8B55362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C370C-6861-45D8-FDCB-CE5B439FA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852B9-04FE-C605-1653-4E59256A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6188F-5695-3038-B9FC-0E74B0E3D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3AFE55-88B4-1090-7D05-26EA3C5FCC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C0DFA5-8CD4-EACB-A5F9-F7E1BAB5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F83D0-735E-E624-AFB0-ACC7B3C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43BBE-41B0-E0B2-9084-8D8BDE90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14C9D-9F9A-6675-1C9C-76E33A7A9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E8C70-B6BC-7A7E-CBEC-605307D0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F5CB9-6F39-E1D1-B78E-942881BD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5BA3F-EDA3-904A-A7C0-93DE2CC41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5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5531C-6D6B-C075-CF7E-8C90EE2B8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5A300-A724-9084-8FFA-1A126029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F6255-76A8-E350-8792-C91FFCDD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4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56AB-2A37-2448-9155-E42611C4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C726-1D8D-2E51-C4BF-6D7439E2D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21A65-1942-B8E2-2597-3D2581DB6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E18C4-C067-9AB0-9BA3-0BA17860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DFC49-CDC4-0A42-D5D8-9438624F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7FC7F-A346-33F1-57B0-2F715F8C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0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69F97-E73E-FEEE-6A23-DB7247D6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07457-365E-7716-2E12-85FA3F6BF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94951-03A6-5C0F-DFFD-38AFFFF0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50A78-CA77-FBDA-34B2-5E425C94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FCA0D-C676-C502-4670-3E5FF9FD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DBB6-045C-58B8-64DE-0B0E8AA7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0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C9485-C8CB-CC6D-EF6E-57A6C69F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B7247-AC57-8BD8-38C9-C37562DC9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52357-5FD1-4357-67BD-FBB1C9FF6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63FA-1138-4A03-97FA-95DD24DD0BF4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52BB-45D7-84F7-D668-4795FA574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6AE6B-B337-4D32-AC70-CD8F69ACF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C1BEE-6CAA-43E9-BBDF-88C27EFB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94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711C2-C89B-C903-6C07-D5BB3A9C8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AA785-F68E-4980-842D-B9E011EB6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52377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 - Copy">
            <a:extLst>
              <a:ext uri="{FF2B5EF4-FFF2-40B4-BE49-F238E27FC236}">
                <a16:creationId xmlns:a16="http://schemas.microsoft.com/office/drawing/2014/main" id="{ACB6E072-654D-88C8-EBFC-0EA67014B8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138"/>
            <a:ext cx="12192000" cy="491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18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176449A5-97F7-4E2B-E9FE-899A5E678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3925"/>
            <a:ext cx="12192000" cy="246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6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 - Copy">
            <a:extLst>
              <a:ext uri="{FF2B5EF4-FFF2-40B4-BE49-F238E27FC236}">
                <a16:creationId xmlns:a16="http://schemas.microsoft.com/office/drawing/2014/main" id="{26CDE916-B10D-57C9-4026-28948E6B51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0"/>
            <a:ext cx="12192000" cy="4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8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CB6756B9-A4E8-E089-067A-E4539F8C3A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8225"/>
            <a:ext cx="12192000" cy="224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5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4)a">
            <a:extLst>
              <a:ext uri="{FF2B5EF4-FFF2-40B4-BE49-F238E27FC236}">
                <a16:creationId xmlns:a16="http://schemas.microsoft.com/office/drawing/2014/main" id="{163EB6DD-564F-718E-8706-A1C8206A0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7618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01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 - Copy">
            <a:extLst>
              <a:ext uri="{FF2B5EF4-FFF2-40B4-BE49-F238E27FC236}">
                <a16:creationId xmlns:a16="http://schemas.microsoft.com/office/drawing/2014/main" id="{16BA528E-1B61-FD3C-583A-54725344C1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88"/>
            <a:ext cx="12192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7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C2BA2A06-0BDC-FDCD-8F59-C85102EE2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713"/>
            <a:ext cx="12192000" cy="51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3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 - Copy">
            <a:extLst>
              <a:ext uri="{FF2B5EF4-FFF2-40B4-BE49-F238E27FC236}">
                <a16:creationId xmlns:a16="http://schemas.microsoft.com/office/drawing/2014/main" id="{040E613C-E289-4EC6-2070-2406D707CD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12192000" cy="228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6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0B1A2C97-2EC5-E961-A74B-C7B70D1E44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88"/>
            <a:ext cx="12192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8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- Copy">
            <a:extLst>
              <a:ext uri="{FF2B5EF4-FFF2-40B4-BE49-F238E27FC236}">
                <a16:creationId xmlns:a16="http://schemas.microsoft.com/office/drawing/2014/main" id="{1D814A4C-1BBE-46DD-60FF-67B66EE0D5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763"/>
            <a:ext cx="12192000" cy="481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0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C97F3B05-1E65-683F-8D65-8974A77E1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850"/>
            <a:ext cx="12192000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 - Copy">
            <a:extLst>
              <a:ext uri="{FF2B5EF4-FFF2-40B4-BE49-F238E27FC236}">
                <a16:creationId xmlns:a16="http://schemas.microsoft.com/office/drawing/2014/main" id="{7110ED15-5F27-B3A0-001F-5604C8FC31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5850"/>
            <a:ext cx="1219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96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E85BDDA0-51FB-AD9D-ADF2-EA707B31AB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00"/>
            <a:ext cx="12192000" cy="23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16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2025-01-19T21:47:26Z</dcterms:created>
  <dcterms:modified xsi:type="dcterms:W3CDTF">2025-01-19T21:47:39Z</dcterms:modified>
</cp:coreProperties>
</file>