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047E-0D74-B2A1-A0FB-C9EC982A2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29D3A-3A7C-0036-D1CB-0A8C559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F01B-363D-4F53-7807-D03ABD69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4392-0315-9D19-D74F-691B25D1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BE43-E898-AAD3-1F2C-171FDEFB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5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74F37-74F9-BEBC-643C-48EE1F8B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6BC43-D640-4D7F-ADE0-FDEE4ECD2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E28F-24B2-1972-B4AF-73D12167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0340F-3342-8838-DE85-B8B3900C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9668A-51AF-36D8-3E7E-8B8DE926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293FC-CA5C-C1F1-3250-6D24F54B9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F3A3A-561C-F531-6A20-5AC53BB8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54849-A892-EA87-2224-61904849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04815-47B9-126B-32E1-5C836EBD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CE1EF-EFB4-89B9-5A3D-D7F8CA89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34FE-E1EC-6698-50F6-DBA24283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031B-6EF0-3AD8-6EFB-BA2A2A880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0A87B-478D-6E2A-7AE9-04FB7C71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B1FA2-0F28-E7DC-7D5B-7F1F34EF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648D-8536-E7E2-1F8A-BF441B8F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DC5A-829C-3F5A-6273-EFE5D633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EE07F-A100-8E60-4586-B23606A90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B29FD-2249-DF57-2BFE-10428A14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FFEB4-38EE-93E9-1BB9-00E11BDE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21F8C-F23A-8CCD-6800-398383C1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576-3113-BF62-50C9-30A09FF22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646A-8652-EE95-F0D0-DDDBBF614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70D51-4C19-9A42-A77F-C31AF8A18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72314-E58F-2B66-72F2-A8874DF3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83EEC-4D0F-4C24-0F66-10486FB4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1155-3A91-DBFA-5ACE-38A1F4FB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20E7-C400-F73B-D852-AA66F652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736E8-412C-A0A4-2652-9577A940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B92D8-9207-143F-1D4A-58D25059D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9F8DC-89B4-48A6-AFF5-2D26D48E1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4E966-4775-976C-EC9C-ADBCB0625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C29F0-505F-0E4F-76F9-AB8EF11E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0173F-1918-8912-6C71-92B2742D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8F1F0-AA1C-4D15-F610-4FB9B17E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8786-ACC5-B9B7-3478-18A09796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05D5C-6309-0651-4C2A-F5C80E65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AFCCD-8FAA-23BA-86CB-DFB4AC0E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CBDCE-DA84-0016-4251-E78E4925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E7DCE-8E32-E561-279A-EE2F85AB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957B7-5B32-1E9E-5401-F8362CF6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4F99F-B660-0B94-448A-2C0C60E0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7D07-7113-F3C1-6F75-EA8F01B6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B500-E33A-3B28-5AB1-E12E2DFC8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C5F0E-9B1E-7810-794F-397A93F39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30EB5-E3EC-C652-EA5B-CA6158AD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84384-041E-6268-9CB6-68F5BD29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ED769-7506-F1E8-771A-A9103CE1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2A87-C772-2BBC-7826-1357EDC89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0ECAC-A70F-3053-5EF9-5EB4B9D18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FFEDB-BFBC-CC1B-0A92-FA7148720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383E6-112E-57BA-CA69-6AC41A5A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58CCA-9992-A908-C9A0-BF2D7FCC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2F7BF-BAFD-D122-8F1E-B388B1B2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1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F3DF6-3BFD-1269-1D95-99D12888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81F83-36BF-0E59-3E32-02083EF47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71D1-5082-7C4E-7BB9-B95BB4F18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15D7-3637-4E6C-9992-8DA64BC8A01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7E318-0ED7-B16A-A587-04177C279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987BF-0EA7-BD57-D35A-D03EFDCA7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FE7F-1C17-44AB-828C-96BCD1D40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55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E1B6-1D59-DE77-C9C6-3C73BC433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FBCE-C202-CD64-B36C-F943484FF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72155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1FBB79C9-4813-E06D-754F-BF32120D0C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12192000" cy="57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D14E790E-C7DB-9DF5-CDB7-E42FD0CD3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12192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F8E28D04-47E7-C179-E07C-732F31280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12192000" cy="57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AB69CC01-8486-DDD5-504A-839612D1B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13"/>
            <a:ext cx="121920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0E8843F5-51FA-F405-7A5B-4FE337199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113"/>
            <a:ext cx="12192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DA72EB07-4820-C132-4086-F3DF6CF7B1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BEE3BCAF-736E-1F0E-3CAD-269141D10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513"/>
            <a:ext cx="12192000" cy="398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4F1D8E08-3EA0-3296-1FB6-C99B26141F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63"/>
            <a:ext cx="12192000" cy="61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1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55254438-0D99-EA07-FB0A-F972DED953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4CAB9D35-5C6B-964D-7A24-F001ECF9C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13"/>
            <a:ext cx="12192000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A6BC3371-4CD4-87EC-1613-E9AD75ADC0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763"/>
            <a:ext cx="12192000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2025-01-19T21:50:12Z</dcterms:created>
  <dcterms:modified xsi:type="dcterms:W3CDTF">2025-01-19T21:50:27Z</dcterms:modified>
</cp:coreProperties>
</file>