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73A79-4E50-CD85-3940-32FA6E9150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C88DFD-48B3-02FD-0393-094FB7A0D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C2807-6656-15B1-417B-9ADCBB053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59592-8A2E-4941-8339-6B4E99C84B3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2BA19-CD6B-8FE7-64F5-953138D11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CBDBC-7BEB-68C8-34EC-5F7C8F7D3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888DA-2CA5-407C-9EFD-36790F90B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62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6D81B-724A-76C9-BE2A-A1FEEFBA9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733CF6-5F69-3654-8A68-E8FF8FD5C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A9217-2EC3-0AD7-61E7-83FA2E5E1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59592-8A2E-4941-8339-6B4E99C84B3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40828-E34D-8985-E9DD-0080A1755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B7026-7DF1-C2AC-1773-F73E6109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888DA-2CA5-407C-9EFD-36790F90B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03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493546-BAA3-B5E8-63F0-A58B4B324A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8CD8DC-DB8C-E68F-EAF5-D1D9BEBCC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E90BC-62AE-69EC-4DD3-2F3CFE52B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59592-8A2E-4941-8339-6B4E99C84B3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8F540-2ADD-4BEC-5F54-6649E9AF4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8A5C1-95C0-542B-8887-7578B11E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888DA-2CA5-407C-9EFD-36790F90B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20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68389-33F3-B441-B7E0-9839C48AA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869CC-FED4-3D32-D23E-4F4AC7AD5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1BFB9-A1ED-8D28-9ADF-449A1D2DE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59592-8A2E-4941-8339-6B4E99C84B3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665E4-1366-17F5-721B-A097B5133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F5D09-7F76-672F-8A6E-CA4F9E911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888DA-2CA5-407C-9EFD-36790F90B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45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7EC6C-7E2D-A528-A2A6-46BCB8591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E90DC2-C60F-A0EB-3FD3-954F95C53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76A07-3CB5-AB9C-86BA-647B54AF7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59592-8A2E-4941-8339-6B4E99C84B3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6490B-2B01-24DD-C6D6-7B2303CA6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2852B-042F-B8F9-261D-EFDD1A482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888DA-2CA5-407C-9EFD-36790F90B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47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271A4-C83F-A7CE-C665-CB3E5D9C1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B3DB8-70F8-6591-FE09-D18DC1615B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CB7E1F-42E3-B615-6591-59F3B9177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F46E90-CAC3-3A1D-BDBF-4E4917EF0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59592-8A2E-4941-8339-6B4E99C84B3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2FDCD0-1347-C33E-E705-E74D48FC3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62C48-2EB2-0931-C4F0-48613A780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888DA-2CA5-407C-9EFD-36790F90B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6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F8E6A-FA7D-E0A4-BAAF-A30A8CB5D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805F0-5497-B90A-4416-493986D5F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BA47A3-B64D-7C46-1EBA-3D77C7494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28FA02-9948-5CF7-C2C6-969B47285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43E762-9B5A-FB71-E359-14965AE4E5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66FFB0-D2DC-737F-C8B0-DC9123DC8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59592-8A2E-4941-8339-6B4E99C84B3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779371-C981-5A02-C94E-57C94826A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F040D3-E132-50C2-4C46-C639E2822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888DA-2CA5-407C-9EFD-36790F90B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33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B8CB9-DC69-D3D0-45BF-E1973E9CB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BCA46E-1E57-4CE7-9765-24A03F871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59592-8A2E-4941-8339-6B4E99C84B3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F96F45-FDD3-3351-95E1-AC5DD8C5E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BA8921-7261-5E14-B86B-7EEA1947E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888DA-2CA5-407C-9EFD-36790F90B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79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974786-3B6C-FB48-8805-C70EC7932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59592-8A2E-4941-8339-6B4E99C84B3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22868E-60C6-5542-69CF-D44C17831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272C9-9547-82CA-FBB0-9FFD5468F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888DA-2CA5-407C-9EFD-36790F90B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98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90706-36B4-037E-90BB-86F1BD940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40023-6BD4-5B06-78A6-CF10E2940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05D2B-C077-FBA1-10F5-6B841BAE2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4FBBA6-3D6A-143E-A8AF-1CC244894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59592-8A2E-4941-8339-6B4E99C84B3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6BC6B0-3694-60E8-FBD0-CAD37DBD0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34B3A3-1BD6-CE65-4D55-30B0567A9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888DA-2CA5-407C-9EFD-36790F90B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31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FF44A-02FB-8BB8-68DE-CADE33ECC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D12C6A-0853-47AA-A08C-F7332F1292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9489C5-E056-EFB1-5E9E-888F2DC2A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3D5D8-2A78-10BE-32C1-870FE4C73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59592-8A2E-4941-8339-6B4E99C84B3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033E31-B6B1-D3E0-B8D5-BBB813FA8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5D775-9623-F6DC-5CA2-B3642F10F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888DA-2CA5-407C-9EFD-36790F90B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101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72E8A8-A139-8379-E05D-28FC7AB3D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92D4B6-A84D-505E-8B00-16B858A56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BBA7B-E217-FB29-1B5D-AA52002AED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59592-8A2E-4941-8339-6B4E99C84B33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8F9B9-9CCE-40A2-0008-91ADC5EED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63E90-FD9C-6E44-E97F-38DA09569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888DA-2CA5-407C-9EFD-36790F90B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550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4058A-B61E-5C74-7B53-46A63EFBC9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9F7542-54B9-665B-81BD-3F911E6687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Horace Butler</a:t>
            </a:r>
          </a:p>
        </p:txBody>
      </p:sp>
    </p:spTree>
    <p:extLst>
      <p:ext uri="{BB962C8B-B14F-4D97-AF65-F5344CB8AC3E}">
        <p14:creationId xmlns:p14="http://schemas.microsoft.com/office/powerpoint/2010/main" val="1307276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">
            <a:extLst>
              <a:ext uri="{FF2B5EF4-FFF2-40B4-BE49-F238E27FC236}">
                <a16:creationId xmlns:a16="http://schemas.microsoft.com/office/drawing/2014/main" id="{EFDF44AC-DF48-4B8E-338E-523E27CBAD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113" y="0"/>
            <a:ext cx="8866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63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">
            <a:extLst>
              <a:ext uri="{FF2B5EF4-FFF2-40B4-BE49-F238E27FC236}">
                <a16:creationId xmlns:a16="http://schemas.microsoft.com/office/drawing/2014/main" id="{1FA54C4A-B4B3-0CE2-A0DA-9661CD376B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75" y="0"/>
            <a:ext cx="9163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79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">
            <a:extLst>
              <a:ext uri="{FF2B5EF4-FFF2-40B4-BE49-F238E27FC236}">
                <a16:creationId xmlns:a16="http://schemas.microsoft.com/office/drawing/2014/main" id="{B1D7E3AA-36E7-F566-44C7-B9DE2D4653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5" y="0"/>
            <a:ext cx="6445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30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 - Copy">
            <a:extLst>
              <a:ext uri="{FF2B5EF4-FFF2-40B4-BE49-F238E27FC236}">
                <a16:creationId xmlns:a16="http://schemas.microsoft.com/office/drawing/2014/main" id="{9FEE873E-01DA-9E20-4EEA-D965710ABE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88" y="0"/>
            <a:ext cx="5864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42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">
            <a:extLst>
              <a:ext uri="{FF2B5EF4-FFF2-40B4-BE49-F238E27FC236}">
                <a16:creationId xmlns:a16="http://schemas.microsoft.com/office/drawing/2014/main" id="{53130FD9-142E-C63F-5B66-FF428D3CE5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988" y="0"/>
            <a:ext cx="528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0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">
            <a:extLst>
              <a:ext uri="{FF2B5EF4-FFF2-40B4-BE49-F238E27FC236}">
                <a16:creationId xmlns:a16="http://schemas.microsoft.com/office/drawing/2014/main" id="{D4D6124B-3640-5CAF-F42D-876900041F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0"/>
            <a:ext cx="8115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4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">
            <a:extLst>
              <a:ext uri="{FF2B5EF4-FFF2-40B4-BE49-F238E27FC236}">
                <a16:creationId xmlns:a16="http://schemas.microsoft.com/office/drawing/2014/main" id="{EA027B4C-1209-E912-A006-FE20D415CD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13" y="0"/>
            <a:ext cx="7545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80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3">
            <a:extLst>
              <a:ext uri="{FF2B5EF4-FFF2-40B4-BE49-F238E27FC236}">
                <a16:creationId xmlns:a16="http://schemas.microsoft.com/office/drawing/2014/main" id="{63A8A5CA-2E5F-631A-4B85-62BBC5F8B1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13" y="0"/>
            <a:ext cx="10493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65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">
            <a:extLst>
              <a:ext uri="{FF2B5EF4-FFF2-40B4-BE49-F238E27FC236}">
                <a16:creationId xmlns:a16="http://schemas.microsoft.com/office/drawing/2014/main" id="{F3C8208A-9D13-4705-ABC7-E769AE91C1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0"/>
            <a:ext cx="11182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60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5">
            <a:extLst>
              <a:ext uri="{FF2B5EF4-FFF2-40B4-BE49-F238E27FC236}">
                <a16:creationId xmlns:a16="http://schemas.microsoft.com/office/drawing/2014/main" id="{F654A4A7-5078-19FB-C546-F7D7402A84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12192000" cy="643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71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6">
            <a:extLst>
              <a:ext uri="{FF2B5EF4-FFF2-40B4-BE49-F238E27FC236}">
                <a16:creationId xmlns:a16="http://schemas.microsoft.com/office/drawing/2014/main" id="{7C5E6186-8EE6-469D-64C3-993DDCF88F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75" y="0"/>
            <a:ext cx="10102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53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7">
            <a:extLst>
              <a:ext uri="{FF2B5EF4-FFF2-40B4-BE49-F238E27FC236}">
                <a16:creationId xmlns:a16="http://schemas.microsoft.com/office/drawing/2014/main" id="{3154A056-4F6D-1913-5D18-1231DC74EA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088"/>
            <a:ext cx="12192000" cy="647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37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8">
            <a:extLst>
              <a:ext uri="{FF2B5EF4-FFF2-40B4-BE49-F238E27FC236}">
                <a16:creationId xmlns:a16="http://schemas.microsoft.com/office/drawing/2014/main" id="{AC54D287-5D68-5026-ED39-0226131C46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3" y="0"/>
            <a:ext cx="11291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06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Horace Butler</dc:creator>
  <cp:lastModifiedBy>Horace Butler</cp:lastModifiedBy>
  <cp:revision>1</cp:revision>
  <dcterms:created xsi:type="dcterms:W3CDTF">2025-01-14T17:56:54Z</dcterms:created>
  <dcterms:modified xsi:type="dcterms:W3CDTF">2025-01-14T17:57:04Z</dcterms:modified>
</cp:coreProperties>
</file>