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CDD5A-1D66-178E-8673-5515FEE2D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DEBF94-97B6-2136-A5E6-6AB140E6E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BB33D-3D96-2A40-9393-7DA0ECF76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3F6B-1FAC-44FB-91F9-A3F53FC5D5F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42B44-D0DF-A0B3-0E7A-4DBD499EB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1791F-DFD4-2B9A-8EA6-3203F2A93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C306E-1002-4A02-A6A2-BB906DDE2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4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5EB1A-627A-9B2F-FE3D-EC350853D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B0B257-28E2-FF94-AE19-A74286E69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7AEED-F48E-EFD6-D828-6BCA78480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3F6B-1FAC-44FB-91F9-A3F53FC5D5F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E3646-70B1-AB5B-3C27-DC57A615D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32DC6-578E-745D-273A-35D250E2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C306E-1002-4A02-A6A2-BB906DDE2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59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9DCE4C-2EF3-E709-7C4D-90565F033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3DD96-267D-762C-D616-3949D58BA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AF8F6-75C1-EB38-671E-087F32BDB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3F6B-1FAC-44FB-91F9-A3F53FC5D5F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91EC2-09F0-39FD-C3C6-882F33C8A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1986E-30D7-A6C9-5869-299F0A42B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C306E-1002-4A02-A6A2-BB906DDE2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37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FBA9F-3D78-1877-91F6-FE47F6195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B63D2-4344-F2D3-AA61-4AA82B750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BA2E1-1F31-3FA5-00F2-2D9C62E1B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3F6B-1FAC-44FB-91F9-A3F53FC5D5F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827C7-E666-4203-DCF7-8BBBFA12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2F1AF-D573-C2BE-7C31-F0577524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C306E-1002-4A02-A6A2-BB906DDE2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70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2885D-3DD8-C69E-65D3-76EE379BA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8C0F0-3DE4-01F9-26FD-B0D3194F3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049B9-EF40-C941-9C46-5C705D033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3F6B-1FAC-44FB-91F9-A3F53FC5D5F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EAA45-C27B-EAE6-BB4B-482773027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25033-D7B5-BE07-8910-CBF8ECEE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C306E-1002-4A02-A6A2-BB906DDE2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3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FB996-8692-6BD6-C090-91C8E66FD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DA673-4D61-2E81-9750-37D988A68F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DA663-7507-02B0-155B-78FA27408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CCD18-5507-6B3D-AD5B-14458890F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3F6B-1FAC-44FB-91F9-A3F53FC5D5F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82630-B2FC-1715-3B01-4568FCBC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50472-B6AD-6777-B957-604C70AA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C306E-1002-4A02-A6A2-BB906DDE2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1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75C4E-919A-7000-24CE-B99A7B1D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D4CB5-2E0A-BF99-BE02-F573AFFFD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8277F-3E97-6F95-D041-9DE229142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87EE28-FB9C-4E56-D5A1-F681B6D018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B0A73-761B-0406-EE32-C2497B5015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9C5659-91CA-8587-3286-289C2EEFD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3F6B-1FAC-44FB-91F9-A3F53FC5D5F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AFA62C-1B9F-ABE1-A594-4ACBA1614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D68DD2-2C4A-556B-6554-3DF7A8180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C306E-1002-4A02-A6A2-BB906DDE2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63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5D641-7B25-8341-14CC-3E5D4B183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7A178D-1CD9-F649-B87C-A5D7933EC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3F6B-1FAC-44FB-91F9-A3F53FC5D5F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BE390-A5C0-D8D4-5DA3-0E386C3D8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5814C0-5F0D-0CF4-095E-DE2B27E08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C306E-1002-4A02-A6A2-BB906DDE2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6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F7C20-FB8A-B258-AEF2-A2118E09A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3F6B-1FAC-44FB-91F9-A3F53FC5D5F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AA2D71-0F55-5630-2B2B-A22545AAE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FB9BD-7CDB-A0F7-2494-E0198DB0E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C306E-1002-4A02-A6A2-BB906DDE2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1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2D687-9F03-36C8-D071-91C2493D1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7CC9D-5FE5-E0B8-E3C4-AF02D4E6C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AAA051-A756-8241-0A10-57E54F986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BE182-BDA2-A618-6842-94C1E62F2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3F6B-1FAC-44FB-91F9-A3F53FC5D5F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61A7D-9D99-C9BB-5588-017D7CFA9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439BC-6B4E-E3D7-2D58-F979A70FB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C306E-1002-4A02-A6A2-BB906DDE2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05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5F0CC-DDFD-B530-EC8C-7C7119C4C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747B0B-0CAC-3D18-6B29-37CE74612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77BB54-2ED7-285F-B362-FD0B506CB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90DAA-CEE3-BE64-A440-57F6934A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3F6B-1FAC-44FB-91F9-A3F53FC5D5F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55A92-3555-917E-01F8-29E4BAC9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9BF8D-1E1B-28A7-1A2C-052C0ADAE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C306E-1002-4A02-A6A2-BB906DDE2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14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BE1AAC-CC40-CC24-7ED3-15E9E5E8F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29E79-F997-5E56-D3B2-191B5F2A6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7A097-8CFE-4399-972F-491AB6D1DC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B3F6B-1FAC-44FB-91F9-A3F53FC5D5F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28A15-B1F6-2D2E-E89F-A1DB8C1D9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33F01-8992-AE15-0230-CDC67D61F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C306E-1002-4A02-A6A2-BB906DDE2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69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96400-45AC-8EAD-C31D-89F07AE568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52DCE6-5167-ACB3-AB31-783A5774F2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1204386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1">
            <a:extLst>
              <a:ext uri="{FF2B5EF4-FFF2-40B4-BE49-F238E27FC236}">
                <a16:creationId xmlns:a16="http://schemas.microsoft.com/office/drawing/2014/main" id="{18D2A2DF-6891-3E12-2767-EB8A488AE2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38" y="0"/>
            <a:ext cx="9559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11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2">
            <a:extLst>
              <a:ext uri="{FF2B5EF4-FFF2-40B4-BE49-F238E27FC236}">
                <a16:creationId xmlns:a16="http://schemas.microsoft.com/office/drawing/2014/main" id="{86FBA5B7-B4E9-55CB-8231-1BC2840700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3" y="0"/>
            <a:ext cx="10479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5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5">
            <a:extLst>
              <a:ext uri="{FF2B5EF4-FFF2-40B4-BE49-F238E27FC236}">
                <a16:creationId xmlns:a16="http://schemas.microsoft.com/office/drawing/2014/main" id="{5BF8F128-D5CB-2A99-0960-C1BC1CDEDA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8" y="0"/>
            <a:ext cx="10601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9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6">
            <a:extLst>
              <a:ext uri="{FF2B5EF4-FFF2-40B4-BE49-F238E27FC236}">
                <a16:creationId xmlns:a16="http://schemas.microsoft.com/office/drawing/2014/main" id="{D32955F9-E6EA-B407-D1BE-7D458E1140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0"/>
            <a:ext cx="10723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4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1">
            <a:extLst>
              <a:ext uri="{FF2B5EF4-FFF2-40B4-BE49-F238E27FC236}">
                <a16:creationId xmlns:a16="http://schemas.microsoft.com/office/drawing/2014/main" id="{10DD67DA-914D-B871-229A-783895B263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75" y="0"/>
            <a:ext cx="10558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6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2">
            <a:extLst>
              <a:ext uri="{FF2B5EF4-FFF2-40B4-BE49-F238E27FC236}">
                <a16:creationId xmlns:a16="http://schemas.microsoft.com/office/drawing/2014/main" id="{9EE2B70E-B4A2-FEB7-3EB3-E70AA65ABD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0"/>
            <a:ext cx="10679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25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3</cp:revision>
  <dcterms:created xsi:type="dcterms:W3CDTF">2025-01-14T17:57:57Z</dcterms:created>
  <dcterms:modified xsi:type="dcterms:W3CDTF">2025-01-14T18:14:47Z</dcterms:modified>
</cp:coreProperties>
</file>