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611A-3209-C571-2235-EC5062B5F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D47C8-05DC-362C-C9C7-05F325118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17874-BB4B-0B50-8B5B-217FDBEF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333E9-149D-1157-4A92-E0D04A3A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0B4F-2296-F95C-D136-41972895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9868-07B8-F46A-CD83-308EBF48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F82ED-FD48-2E7F-F408-380F0E1A1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9CAAC-2694-04A2-4EEF-94097A5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FEBF6-553D-436B-AFC7-73C11967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866A-C632-FCEF-EAB9-79A7DF8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211447-2B2C-7649-E8D3-6EA68A557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3B65B-665A-4095-98F3-88B6DB4C0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42420-8017-B467-5DD2-439C3ABD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86DC0-61E8-0C3A-C773-BC641E0D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1427-2E1E-772E-9814-50808E7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B22C-DCFD-9017-3888-9F69BA3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789F1-65E6-734B-E0FC-EE54621B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E4EEF-DBE0-4DE0-CF1A-7E51F6D2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D56C4-6F3B-636B-33F3-982E4631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D22DF-B4E8-3EFE-09C8-8418D664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7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9A28-6095-CA5E-11A0-411ADEBC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2FA79-47C8-A71B-D20B-ECF3864D5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B26F4-D308-8CE4-B6FE-5DCA9D91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4711F-CF69-84FB-47F6-9476DEA6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40A59-50A1-BC6F-066B-2D43344C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9A6B-F6CA-7944-4C85-06F89CB4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9046-04C9-D045-B259-DBFA299C8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F949A-4419-0AC2-A437-CF286F4F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0DA5D-1049-1DB1-4475-ED532CDB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61923-6A5A-100C-A39D-257684D8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4AF79-CFFD-6747-3300-46C7B786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4A3D-E6AF-CB2D-EA78-D7C120DC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8D232-C969-306F-F65D-BB1B5A1E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CB164-5CE1-1DEC-DF08-AC252DED9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F6AA3-ECE1-615E-67DE-73FFA15A3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92E77-D027-2260-B115-8A166F8DE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BD845-B1A1-8F58-D5F8-1921444A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60E2C-E8A5-F0AE-B7DD-840F4990A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15968-B2DB-BE9A-3C12-F894E937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6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75D1-1133-0308-C01C-F045EF31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C6268-FAEB-5FF3-50E7-A8AC69E8B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0FAF9-4634-2FF5-5A28-5B71CA17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4E1E-67EE-93CF-BAA2-D7F6F545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0D903-63AE-71ED-3D24-E5158489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1D482-2772-A2B2-A5DB-943B2A18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1B4FA-30B4-5A8D-6032-FD740265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D409-5D11-0503-2B54-BD13CB8D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54AF-15B8-FBF5-E245-858A6151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F592D-B15D-2A0E-5122-C9F4CE28A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7AC36-7385-D148-5E8A-40D94939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4B828-6E3A-A4E4-C75B-50C45E866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5C366-33CD-AF46-EAA2-00046AB7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4C15-1809-AF92-B92E-35145955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6A2FD3-4970-AD6C-0C3C-4A2D6FE70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61E3F-5EB1-3104-08CB-4832A32B9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ED0C-B1E9-543C-95FD-F6BE8D1C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1BDE5-7FE2-2902-231F-11291395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FF8A4-30B7-3A05-F14F-BD56D85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57282B-0665-A031-FA47-1EAFCADE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76858-3BB7-0CB9-6A4A-FC4D0A6B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2307-A9F3-D8DA-FB0F-E853D50B7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ED7F-9C6E-446D-82A9-41C621D6DD7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C2557-E4CA-5131-FC41-56166BBE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4268F-6DE7-7D0D-2881-65B093F66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C88A-1F2B-4D02-AD06-B39B74EB3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2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6E07B-9F4D-5468-C1EB-1DFB81E15C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57074-DB4F-17C0-DAAE-524E725660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4108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4)">
            <a:extLst>
              <a:ext uri="{FF2B5EF4-FFF2-40B4-BE49-F238E27FC236}">
                <a16:creationId xmlns:a16="http://schemas.microsoft.com/office/drawing/2014/main" id="{7F7BBB3B-7F4E-4F2A-7F29-4BC07CB91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0"/>
            <a:ext cx="5922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4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5)">
            <a:extLst>
              <a:ext uri="{FF2B5EF4-FFF2-40B4-BE49-F238E27FC236}">
                <a16:creationId xmlns:a16="http://schemas.microsoft.com/office/drawing/2014/main" id="{C749B004-E1EA-9B43-83E5-A48350979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3" y="0"/>
            <a:ext cx="4879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6)">
            <a:extLst>
              <a:ext uri="{FF2B5EF4-FFF2-40B4-BE49-F238E27FC236}">
                <a16:creationId xmlns:a16="http://schemas.microsoft.com/office/drawing/2014/main" id="{6975654E-65B5-D810-154D-44A5A895B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88" y="0"/>
            <a:ext cx="4872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7)">
            <a:extLst>
              <a:ext uri="{FF2B5EF4-FFF2-40B4-BE49-F238E27FC236}">
                <a16:creationId xmlns:a16="http://schemas.microsoft.com/office/drawing/2014/main" id="{CC4DB968-80F3-AA01-CF6D-2F296B01F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13" y="0"/>
            <a:ext cx="4930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8)">
            <a:extLst>
              <a:ext uri="{FF2B5EF4-FFF2-40B4-BE49-F238E27FC236}">
                <a16:creationId xmlns:a16="http://schemas.microsoft.com/office/drawing/2014/main" id="{911EC54F-97FB-1025-CCC5-4101D42B32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63" y="0"/>
            <a:ext cx="5094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9)">
            <a:extLst>
              <a:ext uri="{FF2B5EF4-FFF2-40B4-BE49-F238E27FC236}">
                <a16:creationId xmlns:a16="http://schemas.microsoft.com/office/drawing/2014/main" id="{BDFFAFDF-F238-CCEC-88E7-00B1C5E0DE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0"/>
            <a:ext cx="490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4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2025-01-14T18:03:45Z</dcterms:created>
  <dcterms:modified xsi:type="dcterms:W3CDTF">2025-01-14T18:03:59Z</dcterms:modified>
</cp:coreProperties>
</file>