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37C5-E0BA-FDAA-DC9F-71D54D973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9EEF1-5A04-6F37-459B-AEDD06100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E7A3C-8E17-F59E-7823-B16F0E92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F402-AD3B-40EA-A951-BE3ED3FCA35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686DF-FA11-54D5-D7A0-0F273531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6CC7C-9B61-B0FF-9BCB-D0A83016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630F-A440-41BD-B2D2-7E96082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1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705F-5494-6EE7-FF55-670A40D4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0279C-B1CB-796A-FB45-E7FF8E8FF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DCE5E-110D-5815-DB2A-AF1A160F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F402-AD3B-40EA-A951-BE3ED3FCA35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F7834-6CC3-67E7-70D7-4AB47630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31F97-7313-1656-3A5D-76C1F6C5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630F-A440-41BD-B2D2-7E96082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0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1E558-FC8F-C52F-5501-E90C38FF5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05303-A7BF-3BEF-297D-F508036C7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7D4A7-DD97-6D9B-ECF1-B9D35E45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F402-AD3B-40EA-A951-BE3ED3FCA35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61B6B-BD31-6ABF-FABE-E3000FA2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C9E8-FC2F-6CC5-8124-2315564B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630F-A440-41BD-B2D2-7E96082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5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CD6F-BE35-5814-C467-91341327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E9AD8-8E07-1725-4C9B-36C3F48B2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ED4CB-692F-1B45-BD7D-2C289C82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F402-AD3B-40EA-A951-BE3ED3FCA35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3E402-ED59-4AEB-A71E-D25F2034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8C380-C8CA-9FCB-F644-10D8CDC3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630F-A440-41BD-B2D2-7E96082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8000-FE81-A2B9-3F00-04CD7CC1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DA59B-8B48-C618-2A9C-E6A9E7629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B5B61-5C64-5A11-48D8-108B6F55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F402-AD3B-40EA-A951-BE3ED3FCA35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1EE0A-ABC4-0358-C26B-053239E2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7C7E4-7060-1D8C-6EFE-3DE1BBAE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630F-A440-41BD-B2D2-7E96082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01B3-5661-3D9C-03EC-88BD50BF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10F14-B165-8477-72BD-A6854680D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D4138-015A-464D-A475-BE203BF9A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6054C-4012-E4D5-A49A-0751C6C4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F402-AD3B-40EA-A951-BE3ED3FCA35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18FC4-8895-3C9A-8318-BFC74134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AF9F2-AD6F-0D0D-B676-A7670B1D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630F-A440-41BD-B2D2-7E96082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4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0CC4-15B6-890E-23D6-C3425F3D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DD1C0-A84B-5A1C-AB3E-D33B39347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159A0-DF03-C9F1-0CBB-B20B8C74C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4DF7B-312F-4DAD-5AA9-3D35E336F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BDF02-02E1-D230-D38E-9FDC581B7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3D602-7F27-8BF2-3607-1197C0B8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F402-AD3B-40EA-A951-BE3ED3FCA35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617F23-555B-019C-3EB2-A815FD7D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65217-4CFF-1FA5-F8AF-5DE43DBD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630F-A440-41BD-B2D2-7E96082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2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ECE1-B3E4-E5C1-55CC-01DE8D3C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15370-7CAB-E9DB-DFA4-16D5B3B1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F402-AD3B-40EA-A951-BE3ED3FCA35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F50D9-3BBA-9970-15E8-2488A096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44AB2-68F5-BDE0-206F-6D88C825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630F-A440-41BD-B2D2-7E96082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334F2-BCA8-76D0-5C32-21F6E1A8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F402-AD3B-40EA-A951-BE3ED3FCA35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0C805-12B5-33DE-827F-11FCF1D2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09A8B-FA49-33FD-CF22-F12C27FC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630F-A440-41BD-B2D2-7E96082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9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CE36-E675-161D-8F5B-1955F7FB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7B268-BEDD-AD1B-A69C-FC0C5AF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80767-E6BA-736B-4F54-97CE10C15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7CB20-FBC8-F189-31F7-5B513F7B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F402-AD3B-40EA-A951-BE3ED3FCA35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1FED-D395-CBAB-E86C-69AE3745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224E8-328B-192F-A43D-E89F69F1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630F-A440-41BD-B2D2-7E96082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9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D210-7D2F-D26F-7090-05BAA4F4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D5686-0D18-67EC-2374-19CA71C23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5733F-A0D1-87BE-6F58-2D2819B28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14F90-8636-364B-1A40-EF167628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F402-AD3B-40EA-A951-BE3ED3FCA35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356F6-220C-57E4-B182-1233DAA1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6292A-F7DE-CD61-0153-2E03C57D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630F-A440-41BD-B2D2-7E96082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1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751AC8-FC19-6D80-B665-5B979DBC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95C82-BA5C-BB25-8463-D86734991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42B8D-0712-A048-980C-5226EC091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FF402-AD3B-40EA-A951-BE3ED3FCA35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3742F-BCD6-214D-6D21-8D185ABCE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1D906-2076-2C6B-B779-191445C4F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8630F-A440-41BD-B2D2-7E96082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73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3ECA-633A-EF92-F487-C3149591A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9955F-D9FD-32AD-0D02-0B4FFA6350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96104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0)">
            <a:extLst>
              <a:ext uri="{FF2B5EF4-FFF2-40B4-BE49-F238E27FC236}">
                <a16:creationId xmlns:a16="http://schemas.microsoft.com/office/drawing/2014/main" id="{A01FE756-2DD7-EAE3-E672-B2F1363B57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3" y="0"/>
            <a:ext cx="4841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7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)">
            <a:extLst>
              <a:ext uri="{FF2B5EF4-FFF2-40B4-BE49-F238E27FC236}">
                <a16:creationId xmlns:a16="http://schemas.microsoft.com/office/drawing/2014/main" id="{DC85945F-6998-5BD0-5B0F-249F77BFDF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0"/>
            <a:ext cx="462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9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3) - Copy">
            <a:extLst>
              <a:ext uri="{FF2B5EF4-FFF2-40B4-BE49-F238E27FC236}">
                <a16:creationId xmlns:a16="http://schemas.microsoft.com/office/drawing/2014/main" id="{DDEEDBEA-FAF0-9A8C-9F15-CEFEC4CD39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813"/>
            <a:ext cx="121920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9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3)">
            <a:extLst>
              <a:ext uri="{FF2B5EF4-FFF2-40B4-BE49-F238E27FC236}">
                <a16:creationId xmlns:a16="http://schemas.microsoft.com/office/drawing/2014/main" id="{A791B056-58CA-5049-80B5-14FC91228F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638"/>
            <a:ext cx="12192000" cy="52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8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4) - Copy">
            <a:extLst>
              <a:ext uri="{FF2B5EF4-FFF2-40B4-BE49-F238E27FC236}">
                <a16:creationId xmlns:a16="http://schemas.microsoft.com/office/drawing/2014/main" id="{43722B4D-7516-7009-D19E-82E61955A9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013"/>
            <a:ext cx="121920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1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2025-01-14T17:55:45Z</dcterms:created>
  <dcterms:modified xsi:type="dcterms:W3CDTF">2025-01-14T17:55:59Z</dcterms:modified>
</cp:coreProperties>
</file>