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ACB5-5C85-63B0-33F4-A6AD86AEC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09A45-A534-F4AD-F3BF-0F5DE4AAD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A0581-6CB0-F16A-BD29-DAD028FC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0A8E-AEC5-4955-B18A-670C2734754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36FB6-CC83-336E-FD75-4B83096B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118C9-15C7-A2AC-6364-C2054F97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BC62-3EFB-4265-B92E-4BEE1C9C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9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FB616-BA74-5791-0E48-136AE6BA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BF4B7-910E-6584-10BF-712E51FB1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BC9A4-5634-C098-9B95-62D82E23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0A8E-AEC5-4955-B18A-670C2734754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E502-5E9D-2208-D098-D1F4BCA8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CA9D0-2B25-D8AA-1F97-D7F01C30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BC62-3EFB-4265-B92E-4BEE1C9C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9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4C283F-0E1D-A39E-3D5D-F25EB67A1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27F07-B48F-BA31-389D-6EB28EB6B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7E105-EB48-2A69-F3ED-0BEB8851B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0A8E-AEC5-4955-B18A-670C2734754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2A44A-B721-30C6-E2A1-D1C8B08E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927D4-A7A7-C0B5-91E7-69227034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BC62-3EFB-4265-B92E-4BEE1C9C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0993-9DB0-7627-2D28-FA5B79EF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3706A-01C1-67E9-4803-E51549755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63C11-07AA-2B7F-650B-2DD7FD33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0A8E-AEC5-4955-B18A-670C2734754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4FB9E-6B44-6D99-BEE0-732FE04E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0B0C3-92A9-9FF2-17C1-800C8F4C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BC62-3EFB-4265-B92E-4BEE1C9C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9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F5164-5E1C-EA6B-FDA3-CBA8B985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23E96-9FB5-D386-D8B2-98068BC29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334B5-AC3A-B6BA-D38E-36289D1B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0A8E-AEC5-4955-B18A-670C2734754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F1739-FBC1-13FB-0328-C08CDBEE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31CFF-BDCB-B4AB-FA86-6E57D4FA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BC62-3EFB-4265-B92E-4BEE1C9C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1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8EDF-A421-A9AF-6434-57F9309C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878C-504F-B1EB-2731-5AA7EEC1C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F3FEE-F2F0-2C82-5DC8-93EF38A69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4B040-277A-2C28-B473-E94393F3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0A8E-AEC5-4955-B18A-670C2734754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55474-AA72-69B7-6E76-3B008202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4178F-BDE7-65EE-58A0-82946EB5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BC62-3EFB-4265-B92E-4BEE1C9C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2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5173-D2FB-B331-C57F-9B9A505A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59916-B871-DAD6-715E-51A9AD0C3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3F56D-1074-C73F-E8B7-FD47A7CE8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34544-E846-9FC2-C977-402B5BB61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F8281-13D5-BE83-21D7-26598305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0709A4-77D9-FA36-7B02-3AEACF1B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0A8E-AEC5-4955-B18A-670C2734754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6A223-B71D-140D-C055-A76DAED6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FCA85-BA7B-156E-1635-9D4F4994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BC62-3EFB-4265-B92E-4BEE1C9C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9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7557-D29A-17DE-82A2-AABB9EF8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1320C-177F-75FA-F597-F50F5089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0A8E-AEC5-4955-B18A-670C2734754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630E1-288A-77F7-F256-D8E38D8A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F90AD-32B1-08E1-FB6D-8F5F1823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BC62-3EFB-4265-B92E-4BEE1C9C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7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72C97-D30B-E007-B015-6B3F49F4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0A8E-AEC5-4955-B18A-670C2734754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08829-1546-5823-9B6A-532BF2A9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088CE-178F-0A2D-EEB0-643774DD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BC62-3EFB-4265-B92E-4BEE1C9C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2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C698-503F-8031-E27C-2B40EEB4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DB266-3FC2-CEF0-BB50-E8A9EBA75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C1D60-0107-AAF5-7C6D-B928810BB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555C8-F6CB-BEEF-E734-026EC548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0A8E-AEC5-4955-B18A-670C2734754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C62F1-8673-36F3-5748-B17B5140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5E73E-8025-65F7-40CC-6314F639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BC62-3EFB-4265-B92E-4BEE1C9C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4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11F65-041E-C3E6-2FB0-25312C71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E208A-5C67-0894-810C-0D1EE15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31D0B-419C-2044-761B-C7ADDDF97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5D31B-316B-3397-7997-8F4F9291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0A8E-AEC5-4955-B18A-670C2734754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DD168-4D34-56DA-D6FC-DB89C173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30E85-D0E4-29DA-7A71-84199F1D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BC62-3EFB-4265-B92E-4BEE1C9C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5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23212-DBDD-BF80-5E20-DDA0D9A1E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5DBCE-E0FA-ACDA-1DF9-B93B0CC98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FD7B3-F2D0-AA36-C801-43FC83934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20A8E-AEC5-4955-B18A-670C2734754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75847-B744-50AC-35D9-5A845D1D5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388C9-CB8F-9917-2BFE-0CC296759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3BC62-3EFB-4265-B92E-4BEE1C9C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8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D579-882B-33C8-B971-6AD1D2B41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832E1-BD79-45E2-F47D-FF7C5036AE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406627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2)">
            <a:extLst>
              <a:ext uri="{FF2B5EF4-FFF2-40B4-BE49-F238E27FC236}">
                <a16:creationId xmlns:a16="http://schemas.microsoft.com/office/drawing/2014/main" id="{BD1AF7A4-B565-AFE4-C82B-846A1D37FC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0"/>
            <a:ext cx="6145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8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3)">
            <a:extLst>
              <a:ext uri="{FF2B5EF4-FFF2-40B4-BE49-F238E27FC236}">
                <a16:creationId xmlns:a16="http://schemas.microsoft.com/office/drawing/2014/main" id="{63D62AC0-907C-A096-1505-DD7FE7D7E3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63" y="0"/>
            <a:ext cx="4992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4)">
            <a:extLst>
              <a:ext uri="{FF2B5EF4-FFF2-40B4-BE49-F238E27FC236}">
                <a16:creationId xmlns:a16="http://schemas.microsoft.com/office/drawing/2014/main" id="{12887A86-C994-BF03-5178-3DB3E737B2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0"/>
            <a:ext cx="5019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9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5)">
            <a:extLst>
              <a:ext uri="{FF2B5EF4-FFF2-40B4-BE49-F238E27FC236}">
                <a16:creationId xmlns:a16="http://schemas.microsoft.com/office/drawing/2014/main" id="{C0A3F1D7-CEDC-782C-0F95-0E780B882F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25" y="0"/>
            <a:ext cx="4959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8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6)">
            <a:extLst>
              <a:ext uri="{FF2B5EF4-FFF2-40B4-BE49-F238E27FC236}">
                <a16:creationId xmlns:a16="http://schemas.microsoft.com/office/drawing/2014/main" id="{6BB1C924-9786-F2AC-170E-4823B6B5A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88" y="0"/>
            <a:ext cx="5026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1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7)">
            <a:extLst>
              <a:ext uri="{FF2B5EF4-FFF2-40B4-BE49-F238E27FC236}">
                <a16:creationId xmlns:a16="http://schemas.microsoft.com/office/drawing/2014/main" id="{DD1B454B-5329-E5EA-684E-EA2523AB27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0"/>
            <a:ext cx="5014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2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8)">
            <a:extLst>
              <a:ext uri="{FF2B5EF4-FFF2-40B4-BE49-F238E27FC236}">
                <a16:creationId xmlns:a16="http://schemas.microsoft.com/office/drawing/2014/main" id="{124565BF-1726-7BB3-68A2-B5AE443656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0"/>
            <a:ext cx="5019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65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2025-01-14T18:01:06Z</dcterms:created>
  <dcterms:modified xsi:type="dcterms:W3CDTF">2025-01-14T18:01:15Z</dcterms:modified>
</cp:coreProperties>
</file>