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0" d="100"/>
          <a:sy n="80" d="100"/>
        </p:scale>
        <p:origin x="13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BF056-F552-B3AF-82EA-348A1A211A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06BAA8-9FEE-61B3-529C-0DD4904A5C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AE783C-045F-9672-7467-07B71D3CA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5A661-428F-40FF-8639-A0E62F5A2DB1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91C42-91CA-7374-7A71-A18BAB8C5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700EF-7DF1-6ABC-B70B-7E2B76C9C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1B7B2-0E19-42F7-91EC-AECCBAE9A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31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A0D80-8CA5-14F9-37FF-6D14FAEE2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127523-C647-BD2A-A5B8-624E3AD34A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02D56-92E1-5406-1245-A133C9D39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5A661-428F-40FF-8639-A0E62F5A2DB1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976AB-60D3-8C96-2D36-8C43D082A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B9BD6-FF89-AFC4-F866-D358980D3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1B7B2-0E19-42F7-91EC-AECCBAE9A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747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1F02D5-B42C-C346-E0EA-9BDDBE25A0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2CC68A-CF7A-7403-CFE0-6D8E1845D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2D95B2-8C7B-8AE5-72B5-3FD927477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5A661-428F-40FF-8639-A0E62F5A2DB1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92862-6947-ED2C-059D-F0CCBABE0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D87EF7-8BB1-5BA1-49C6-89E493739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1B7B2-0E19-42F7-91EC-AECCBAE9A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458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D217B-AEBC-C231-B476-819849943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F3AF5-1A04-35F2-1BDE-2A7D5A2359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57F4D-CB78-B7BE-DC5E-A93F98F81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5A661-428F-40FF-8639-A0E62F5A2DB1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0BA03-3613-E458-7BAD-74D1F5D60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4B1E1-FCAB-AF50-F08E-D658CEF5B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1B7B2-0E19-42F7-91EC-AECCBAE9A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731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458E5-C46F-2650-603A-90E674694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213D6-C5D4-957E-A38B-71BECD5C43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DA504-95E9-F01E-D351-B1541C37B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5A661-428F-40FF-8639-A0E62F5A2DB1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F4866-D02C-7D79-A3A8-91A429AB8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C22AEC-B66A-EA04-A9C8-661C05F4D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1B7B2-0E19-42F7-91EC-AECCBAE9A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83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6E277-3300-CABB-A6D0-4B2FFA36D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22137-71E1-3675-4FC0-1005878900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1BD4D0-7E55-39DF-5974-CBC2C59974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DD64C-F808-3BBA-336D-F987C2944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5A661-428F-40FF-8639-A0E62F5A2DB1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D5BD67-0FE2-F9AE-37FD-F3ACFA3ED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11ABA-7B77-B503-BFA1-6AA32D4ED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1B7B2-0E19-42F7-91EC-AECCBAE9A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43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E1751-EE97-EBE9-5C81-3198C91D7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A488E1-A012-B09D-6080-56BA6912A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86C6F3-6EA7-976F-3C3D-145DFC3144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34A73E-0DB6-5F00-1AD9-3BB72F98E4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F1EF4B-11F5-0CC9-7714-3FEFDCDFDE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5217A0-DCD0-C118-0F02-8918E79A4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5A661-428F-40FF-8639-A0E62F5A2DB1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6EB248-8ECA-50BE-873C-DEEF7312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DF729B-03CB-9527-3904-A8FE3FE7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1B7B2-0E19-42F7-91EC-AECCBAE9A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656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937DB-26F6-A5B9-1CA9-E6C1065C1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9EFB62-FDB6-62BB-B520-3AAB96A36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5A661-428F-40FF-8639-A0E62F5A2DB1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CA541A-32CE-C177-661A-8235D4EBE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083E2A-BEA7-A2A8-C978-662004870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1B7B2-0E19-42F7-91EC-AECCBAE9A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848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706E02-9132-6205-106F-6B8ECDFAB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5A661-428F-40FF-8639-A0E62F5A2DB1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58BCEE-64D1-4194-A0FC-05E7779E2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DE293-143A-4EB6-71AA-E05591E9E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1B7B2-0E19-42F7-91EC-AECCBAE9A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028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CBD77-29B5-D1A3-A803-BE364B67A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60D10-1AB2-913C-3530-DC7A0E979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06DF23-175A-79C0-FC42-4148794FA0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A1B88B-A58F-B0A6-384F-A280F761E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5A661-428F-40FF-8639-A0E62F5A2DB1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B204B-9A56-93D7-DAB9-E3E7D7841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85CA3A-C222-DF0E-22D7-32949475A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1B7B2-0E19-42F7-91EC-AECCBAE9A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422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1F809-F0ED-7373-ADC8-A9EC6396A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D8DF4F-0E7D-B189-E942-CD0C10B402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E0A991-05DD-8BBA-F732-89E5AB0936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33418F-45DA-F78C-91BE-0737FA1AF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5A661-428F-40FF-8639-A0E62F5A2DB1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5835D2-CA8A-14F1-A1FF-7EF369A76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9B1F02-64CF-12FF-BD23-4685B9B56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1B7B2-0E19-42F7-91EC-AECCBAE9A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81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903F34-2C31-C5C8-6FB9-956D05EF1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81A36-745A-EA87-9607-C5A4F7C7A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D7FFF-CCAE-F137-A0E2-2943E048FA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5A661-428F-40FF-8639-A0E62F5A2DB1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F44B4-F91F-25C6-F22A-7B41F1FAF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0B737-1C16-665D-9B72-A60463F631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1B7B2-0E19-42F7-91EC-AECCBAE9A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9568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1A13C-7597-84AC-96AB-75B263AF61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Photo Album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1F95C9-B742-E90E-ED8E-CACCFF3FFE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by Horace Butler</a:t>
            </a:r>
          </a:p>
        </p:txBody>
      </p:sp>
    </p:spTree>
    <p:extLst>
      <p:ext uri="{BB962C8B-B14F-4D97-AF65-F5344CB8AC3E}">
        <p14:creationId xmlns:p14="http://schemas.microsoft.com/office/powerpoint/2010/main" val="453374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9">
            <a:extLst>
              <a:ext uri="{FF2B5EF4-FFF2-40B4-BE49-F238E27FC236}">
                <a16:creationId xmlns:a16="http://schemas.microsoft.com/office/drawing/2014/main" id="{4F0F6DB7-5C05-9CCC-B626-8E17B864B0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3" y="0"/>
            <a:ext cx="11698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35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">
            <a:extLst>
              <a:ext uri="{FF2B5EF4-FFF2-40B4-BE49-F238E27FC236}">
                <a16:creationId xmlns:a16="http://schemas.microsoft.com/office/drawing/2014/main" id="{9CECE9EC-AB74-103B-DCB7-44FDF9F1B4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8" y="0"/>
            <a:ext cx="11401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603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">
            <a:extLst>
              <a:ext uri="{FF2B5EF4-FFF2-40B4-BE49-F238E27FC236}">
                <a16:creationId xmlns:a16="http://schemas.microsoft.com/office/drawing/2014/main" id="{13513349-3BBD-5243-ADA7-5046050D5A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9800"/>
            <a:ext cx="12192000" cy="497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51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2">
            <a:extLst>
              <a:ext uri="{FF2B5EF4-FFF2-40B4-BE49-F238E27FC236}">
                <a16:creationId xmlns:a16="http://schemas.microsoft.com/office/drawing/2014/main" id="{EECAFA54-F593-517D-0E56-C54E98E0F6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950" y="0"/>
            <a:ext cx="6388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64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3">
            <a:extLst>
              <a:ext uri="{FF2B5EF4-FFF2-40B4-BE49-F238E27FC236}">
                <a16:creationId xmlns:a16="http://schemas.microsoft.com/office/drawing/2014/main" id="{08366E94-41F5-5058-87E1-E97BB321CF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13" y="0"/>
            <a:ext cx="11661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375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">
            <a:extLst>
              <a:ext uri="{FF2B5EF4-FFF2-40B4-BE49-F238E27FC236}">
                <a16:creationId xmlns:a16="http://schemas.microsoft.com/office/drawing/2014/main" id="{870C82B3-E841-77EF-B474-5ABA91EDBE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0" y="0"/>
            <a:ext cx="11212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17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">
            <a:extLst>
              <a:ext uri="{FF2B5EF4-FFF2-40B4-BE49-F238E27FC236}">
                <a16:creationId xmlns:a16="http://schemas.microsoft.com/office/drawing/2014/main" id="{6888BC2D-7A37-FDEF-13E2-0FD43D64AF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763" y="0"/>
            <a:ext cx="583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315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2">
            <a:extLst>
              <a:ext uri="{FF2B5EF4-FFF2-40B4-BE49-F238E27FC236}">
                <a16:creationId xmlns:a16="http://schemas.microsoft.com/office/drawing/2014/main" id="{9559E05E-5C5F-7E02-E2E5-5311C536E5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75"/>
            <a:ext cx="12192000" cy="672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727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3">
            <a:extLst>
              <a:ext uri="{FF2B5EF4-FFF2-40B4-BE49-F238E27FC236}">
                <a16:creationId xmlns:a16="http://schemas.microsoft.com/office/drawing/2014/main" id="{9416BD80-2A8E-0652-F4A4-0FA1F854AE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388" y="0"/>
            <a:ext cx="7767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3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4">
            <a:extLst>
              <a:ext uri="{FF2B5EF4-FFF2-40B4-BE49-F238E27FC236}">
                <a16:creationId xmlns:a16="http://schemas.microsoft.com/office/drawing/2014/main" id="{A5F8F426-1A5B-E588-C5DA-4C7BA84669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525"/>
            <a:ext cx="12192000" cy="632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24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5">
            <a:extLst>
              <a:ext uri="{FF2B5EF4-FFF2-40B4-BE49-F238E27FC236}">
                <a16:creationId xmlns:a16="http://schemas.microsoft.com/office/drawing/2014/main" id="{215439C9-2FD3-327F-6AB5-40BE478A63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13" y="0"/>
            <a:ext cx="10569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95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6">
            <a:extLst>
              <a:ext uri="{FF2B5EF4-FFF2-40B4-BE49-F238E27FC236}">
                <a16:creationId xmlns:a16="http://schemas.microsoft.com/office/drawing/2014/main" id="{EDD7AEAF-213B-A8E7-1D67-0E25B8B468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263" y="0"/>
            <a:ext cx="951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70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7">
            <a:extLst>
              <a:ext uri="{FF2B5EF4-FFF2-40B4-BE49-F238E27FC236}">
                <a16:creationId xmlns:a16="http://schemas.microsoft.com/office/drawing/2014/main" id="{4423EE04-6B96-853C-3EF4-D74FA03EF0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12192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928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8">
            <a:extLst>
              <a:ext uri="{FF2B5EF4-FFF2-40B4-BE49-F238E27FC236}">
                <a16:creationId xmlns:a16="http://schemas.microsoft.com/office/drawing/2014/main" id="{14075AA5-7602-4DCE-C8A0-958DCF2E54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13" y="0"/>
            <a:ext cx="10340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410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Office PowerPoint</Application>
  <PresentationFormat>Widescreen</PresentationFormat>
  <Paragraphs>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Horace Butler</dc:creator>
  <cp:lastModifiedBy>Horace Butler</cp:lastModifiedBy>
  <cp:revision>1</cp:revision>
  <dcterms:created xsi:type="dcterms:W3CDTF">2025-01-14T18:07:15Z</dcterms:created>
  <dcterms:modified xsi:type="dcterms:W3CDTF">2025-01-14T18:07:24Z</dcterms:modified>
</cp:coreProperties>
</file>