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B5C22-F36B-AE95-00BF-C2698986A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9AD3A-34DB-7493-5DC5-0DFD11EA1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89749-5D1A-9113-7D92-6B6689439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257A-28C0-4F39-8023-3A2405DEB70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98F9E-F13E-6307-57BB-F85E21C5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9708-D695-BC33-8586-935713E4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3D1E-EA1A-473D-B751-4D340D7C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2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B8607-EAB2-774E-3AA8-11890C68C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9008A-BC6B-27FE-6DE4-B93F3D4BE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F781B-F564-DD96-0ACB-D4323A6BB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257A-28C0-4F39-8023-3A2405DEB70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9419A-FFF1-DECA-D577-CF0A25511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FA0FD-5B17-A785-89B1-18A1EE688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3D1E-EA1A-473D-B751-4D340D7C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3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EFED71-1DD0-EE5E-D8E6-56175F7B25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517FD1-C0DF-8FBB-AE05-6D2EC0CDD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C2E4-17E0-BBFC-FD32-43A60AAD2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257A-28C0-4F39-8023-3A2405DEB70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31C96-C285-2616-A275-D383B9E8F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BBBE2-0408-EBEC-BF89-D06B1BC4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3D1E-EA1A-473D-B751-4D340D7C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1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7E318-2F83-4263-2953-AAB3FD052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BAED2-25D7-598D-185F-7C56961E6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1379D-DD70-5DE9-8069-B69C73E6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257A-28C0-4F39-8023-3A2405DEB70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3A75F-C0CD-9648-BF80-01AE2568C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E1987-392D-35E6-60E4-205EA12E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3D1E-EA1A-473D-B751-4D340D7C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4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AF960-05F6-ADDC-111E-08FBA90C1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BA330-B4E8-E195-7D18-A716EAC48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9D23D-6DF9-DD8B-20E2-20854FE9D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257A-28C0-4F39-8023-3A2405DEB70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114D7-480E-CCED-7CDB-5055D765D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F5DA0-9386-45A8-54F8-2A938477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3D1E-EA1A-473D-B751-4D340D7C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4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82B78-3108-CEF4-3498-4E9E3F05A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3F774-B628-A9EA-BE07-F0994CB13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03776-D4E6-7672-A506-22E2D67AB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EE6F7-831D-2E1B-1E3F-73A96AAF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257A-28C0-4F39-8023-3A2405DEB70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2AB77-8D10-B727-D9A6-E48E3C5DE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A5B63-7CF7-16D7-A588-BEE673118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3D1E-EA1A-473D-B751-4D340D7C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4CAD6-822F-1C28-81CA-B0F8162E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C6C1C-9371-9C62-6CE4-27285442F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E12C7-0168-EF57-FC3D-647C7D499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341574-9234-B211-CB3D-449036C2E9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605604-D273-FEDF-6118-BEAD3816A8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5F9BF2-83FE-C7D9-CC39-5DA15DD4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257A-28C0-4F39-8023-3A2405DEB70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13740E-DBBF-8D82-0F54-F8C6D0BB0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CE07B-2EDA-2D5E-11CE-4A0DD9E76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3D1E-EA1A-473D-B751-4D340D7C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7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4FDD9-2B9A-3D46-D215-F32BBAE1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82283D-6188-F3B9-C0A7-E2CD2B42F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257A-28C0-4F39-8023-3A2405DEB70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40B4C9-9C6C-639A-8862-D9A87BD67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5B186-215A-A26F-2D74-6193B36C3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3D1E-EA1A-473D-B751-4D340D7C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4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480F74-0929-0016-1265-CA9D37683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257A-28C0-4F39-8023-3A2405DEB70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A6278C-6A6A-E3DA-54B9-FE8E51F64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88E9C-D577-91D5-E198-3D5F36421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3D1E-EA1A-473D-B751-4D340D7C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8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3F16B-74FF-7A02-1CE4-9938B9609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ED55D-D5C5-1C06-CD7F-C039902B8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FE2A1D-7160-02B1-41D0-1D4E1E483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173A3-0302-91A4-7DB7-078EB51CB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257A-28C0-4F39-8023-3A2405DEB70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B23FE-6F18-B765-DCE1-B3F99DFCB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985396-0E17-6880-AAE8-7F46D765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3D1E-EA1A-473D-B751-4D340D7C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0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8C0F8-36F6-B5FC-371C-9E75305C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AC7B18-B7BF-9F48-5FB4-F11136A027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8A921-8BE1-8162-3D0B-E9705626C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318FE-62B2-2042-C592-FCE2FC379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257A-28C0-4F39-8023-3A2405DEB70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74D81-D7A0-599E-F8DC-C59C2B815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4BE34-06AA-7F2B-6B26-DD0247FCC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3D1E-EA1A-473D-B751-4D340D7C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1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56F93-855F-31B8-184E-9470452C1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87520-6951-4EE4-C26D-836F96354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A8468-B68D-60B3-53E1-75A02C51DC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2257A-28C0-4F39-8023-3A2405DEB70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83696-7584-FC3A-4D70-BF5C5FF1B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5E0CE-B461-373E-573E-FA0D63AA9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93D1E-EA1A-473D-B751-4D340D7C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98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AFE5-F770-952D-8036-B1BB2D384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1475D-F755-C4F7-A8FB-1CD197BDC8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1103827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29)">
            <a:extLst>
              <a:ext uri="{FF2B5EF4-FFF2-40B4-BE49-F238E27FC236}">
                <a16:creationId xmlns:a16="http://schemas.microsoft.com/office/drawing/2014/main" id="{B72ADA7A-41E0-75F4-42CD-024521B0C9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25" y="0"/>
            <a:ext cx="9556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0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0) - Copy">
            <a:extLst>
              <a:ext uri="{FF2B5EF4-FFF2-40B4-BE49-F238E27FC236}">
                <a16:creationId xmlns:a16="http://schemas.microsoft.com/office/drawing/2014/main" id="{C40283F9-846C-1580-3572-55C7C4477B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3" y="0"/>
            <a:ext cx="11102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03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0)">
            <a:extLst>
              <a:ext uri="{FF2B5EF4-FFF2-40B4-BE49-F238E27FC236}">
                <a16:creationId xmlns:a16="http://schemas.microsoft.com/office/drawing/2014/main" id="{642FFD50-3DE1-5B4A-8CE0-073B4E64F3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" y="0"/>
            <a:ext cx="10890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80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1) - Copy">
            <a:extLst>
              <a:ext uri="{FF2B5EF4-FFF2-40B4-BE49-F238E27FC236}">
                <a16:creationId xmlns:a16="http://schemas.microsoft.com/office/drawing/2014/main" id="{94885C2F-0412-8FD0-0525-7C6944FC72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0"/>
            <a:ext cx="1111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12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1)">
            <a:extLst>
              <a:ext uri="{FF2B5EF4-FFF2-40B4-BE49-F238E27FC236}">
                <a16:creationId xmlns:a16="http://schemas.microsoft.com/office/drawing/2014/main" id="{BCECDA93-D6D6-F9F0-5A3D-E396FAB0A1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8" y="0"/>
            <a:ext cx="11069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58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2) - Copy">
            <a:extLst>
              <a:ext uri="{FF2B5EF4-FFF2-40B4-BE49-F238E27FC236}">
                <a16:creationId xmlns:a16="http://schemas.microsoft.com/office/drawing/2014/main" id="{7BC02CBC-B023-26D6-A1CF-A430EB8DBB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8" y="0"/>
            <a:ext cx="10485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9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18708CD8-F4E6-317C-E5BD-DB234FCA58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12192000" cy="608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23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2025-01-14T18:00:00Z</dcterms:created>
  <dcterms:modified xsi:type="dcterms:W3CDTF">2025-01-14T18:00:11Z</dcterms:modified>
</cp:coreProperties>
</file>