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3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03467-3445-D019-C64F-5AAD8E306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8C9633-9FC1-7E74-7B56-CBFE44466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2C0CF-B7F7-82C6-496B-525212A1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34E5C-B8CA-744A-8AC7-A187516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3A48-5EDB-715D-9AF7-E8D38A7F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30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832B-AD33-9966-6C77-E499EE7EE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7B5C4-456D-6F9D-899A-ADE4BBEB6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395D6-03F5-B739-E8B4-FA5DA0E8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B9AFF-AACC-C5E6-E581-CCE71E8F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74C25-426D-7D62-9C3F-B2CDD3C7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5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FB0B4A-4DE0-2021-5384-17C6902266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1D54B6-225D-04DE-088E-5D89B4CE5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120FF-72EB-157C-C6F0-6D8DF1B3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66DA-6FEA-C72B-345A-36628267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9EA2-4749-522C-85E6-B0C6CA3A2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A2155-D487-08BB-F99F-6EAC6EB21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2979-BF4A-FB0F-6C52-9ABF8960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ABE11-0D65-9546-D4B7-455E24FC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8096-E0E4-CC3C-2F6D-61C075DA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17CEA-9EA7-2053-A526-544910C16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85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F024-B522-E67A-4655-D75CB113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C2ACA-3262-9E7D-0118-B382E0CB8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E8E01-A0EC-1525-1F90-9CF50240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46C8F-06A1-4693-C2FF-9DDC684B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43E9-4F6D-154E-6F3E-8E5851E3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03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89435-C9E4-A0B2-4A8E-1C264A559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D4A57-281B-C3F7-D3FF-E16F1AE57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99000-1EC6-24A8-896C-D02A2F0EE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3CB5F-DC94-9F4F-A593-C16ED4E9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75531-61C6-E6E9-E423-F7C64718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C0313-1942-5FB6-4846-6F71150A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0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7A7C-596A-9511-BCFD-4C8C3D3E5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49171-C07F-796C-F554-DABE730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9AC8AF-3188-2E3A-9533-8D550CE29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298DE-086F-994F-251E-91290C1A2D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093B98-5B14-D285-8293-0781B0019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6FF35-0684-22D0-FA17-484D50C2B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F26E19-BD63-0145-D91A-ED603687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96FA4E-C75C-EBFA-0425-54E996D5C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42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FAC2-BACC-54A0-74C9-1940B2F97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DDA071-0DD3-C599-C9B2-406E955F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A8F0C-414B-F6B0-323E-7026F1A11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34E4E-3D60-B80F-8B67-73E8A175C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5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3C276-6A6F-459B-D0F5-8450DCBA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61B3E-2792-B855-7064-BED1BC6F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DC7E9-6DC9-0871-1D1C-C8BAD0B7E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03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81B81-6DFB-B16A-191A-D45075808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12279-11B2-4671-DC63-60810603B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5DDFD-5AD8-001C-0DDB-E03117F06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9F4A6-11D0-5909-BA81-17581F08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58A8-B89E-9F99-2501-58581915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3B89C8-C4BB-693E-BC06-0442ED858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9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9AE9-659F-415E-9830-D992F697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58BDA-AC92-67C3-C4A2-7944F1918E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82FD2-1C32-B676-A36A-41BA053F0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48A0B-8CB5-2C25-7F94-C8EBF831C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19C6-BF44-92A3-FFE3-CC5C2B46B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B4AB3-EDEA-E8C3-45FA-FE0047ACE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B18D2-6025-6636-7566-9ED332597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0D6C-2D6B-206C-B82E-3628FC075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AAFC-30F0-0006-3E20-1EB37BDBC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342B-E2FD-4108-9781-647773AAEDCA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CC657-FF11-4449-E4AA-03FEF62B2D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F0389-A610-0631-0632-2E44EA8F6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F6850-5366-4942-B096-8C95910BB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412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72F6D-332B-78B5-F2F3-B486EBC7F5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Photo Album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40B629-7135-8BC5-627A-B75FAEBD0B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by Horace Butler</a:t>
            </a:r>
          </a:p>
        </p:txBody>
      </p:sp>
    </p:spTree>
    <p:extLst>
      <p:ext uri="{BB962C8B-B14F-4D97-AF65-F5344CB8AC3E}">
        <p14:creationId xmlns:p14="http://schemas.microsoft.com/office/powerpoint/2010/main" val="111898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Image (7)">
            <a:extLst>
              <a:ext uri="{FF2B5EF4-FFF2-40B4-BE49-F238E27FC236}">
                <a16:creationId xmlns:a16="http://schemas.microsoft.com/office/drawing/2014/main" id="{A1FC7C82-392B-2C86-BC3F-6DCD60C574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613" y="0"/>
            <a:ext cx="8486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07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Image (8)">
            <a:extLst>
              <a:ext uri="{FF2B5EF4-FFF2-40B4-BE49-F238E27FC236}">
                <a16:creationId xmlns:a16="http://schemas.microsoft.com/office/drawing/2014/main" id="{F3D03722-361A-8B1B-B84A-B783ECD807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025" y="0"/>
            <a:ext cx="925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65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Image (31) a1">
            <a:extLst>
              <a:ext uri="{FF2B5EF4-FFF2-40B4-BE49-F238E27FC236}">
                <a16:creationId xmlns:a16="http://schemas.microsoft.com/office/drawing/2014/main" id="{2BC1124F-45B5-9380-99B1-227BE224C8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63" y="0"/>
            <a:ext cx="992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75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Image (31) a2">
            <a:extLst>
              <a:ext uri="{FF2B5EF4-FFF2-40B4-BE49-F238E27FC236}">
                <a16:creationId xmlns:a16="http://schemas.microsoft.com/office/drawing/2014/main" id="{D9796C34-2542-FF47-C6A0-1514620BC9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13"/>
            <a:ext cx="12192000" cy="670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33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 Image (7)">
            <a:extLst>
              <a:ext uri="{FF2B5EF4-FFF2-40B4-BE49-F238E27FC236}">
                <a16:creationId xmlns:a16="http://schemas.microsoft.com/office/drawing/2014/main" id="{09055A33-D134-EFA2-30D1-591F988256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938"/>
            <a:ext cx="12192000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46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 Image (8)">
            <a:extLst>
              <a:ext uri="{FF2B5EF4-FFF2-40B4-BE49-F238E27FC236}">
                <a16:creationId xmlns:a16="http://schemas.microsoft.com/office/drawing/2014/main" id="{3E704918-E621-D4D4-71C2-E2BA9A0374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0"/>
            <a:ext cx="848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00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Photo Album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Horace Butler</dc:creator>
  <cp:lastModifiedBy>Horace Butler</cp:lastModifiedBy>
  <cp:revision>1</cp:revision>
  <dcterms:created xsi:type="dcterms:W3CDTF">2025-01-14T18:42:15Z</dcterms:created>
  <dcterms:modified xsi:type="dcterms:W3CDTF">2025-01-14T18:42:32Z</dcterms:modified>
</cp:coreProperties>
</file>