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3CB8-B406-BD96-2E0E-B6AF52EC9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8EE73-815B-D518-9516-E8BEBCFAB5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7AECD-86C9-0AAE-963B-D7B9D0C77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ACECF-24AD-9589-6B5D-FD61785C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718F2-9997-3DD8-1243-F9E4F175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4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E7D7-9D01-D33F-F2EF-2730BAE0F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DBDAFC-47DC-BB21-979A-BE48970F2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78322-6E68-19E5-2C9B-C6DBA03A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66404-83F0-176F-8F14-8C404EC6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21D14-57A4-CDA4-9CC9-51CD6B5BD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3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8D5D3-7FA4-AF99-452E-82D852499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5A32E-D23F-9836-B8B3-CD81FDD25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9A0F6-DA88-08B4-0F48-F6A66729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5DA46-0BA2-D4B3-95CD-61146C8B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03932-7FFA-9025-8F56-70C0F7FC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7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AFD8-C171-0120-C928-F0610ECF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10A68-D6AC-F4EA-0711-94C32B838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1DB50-9B8B-5B74-C6CF-C0DA4B6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DD766-7808-BCE7-37D3-641E97A3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7045-05F5-1A19-6E3F-DEF19DDC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6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2764-DF11-46ED-9F5C-82E3F50B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28F24-F75B-7289-15CB-917565684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E7AB9-D00D-FCC8-C708-C6529053C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07666-39EF-07B9-F127-CCF60786F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7CDCA-9001-3F9F-82D1-8CD4FE03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6323-47F7-501C-1B4E-9D53B9E7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DC29-F2E6-29B1-9346-5E146B862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55691-08CC-7F57-71D0-F63D39595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DEC37-1B4C-6EFC-9D40-379C62FB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0A981-A7DF-0E5C-3199-CF1EB45B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1B3BA-B996-835D-F4F0-4E832130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28952-EBDD-EB7D-2C87-3D08B645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7206C-E9CC-38C1-C4FB-F065E9298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FF797-DCBB-E96E-08EC-49411804F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7C1BF-6A89-8ECB-4A72-F5B97AC2F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31F7A-BDCA-5981-6D48-8F064FBE3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215C6-12F8-637D-04AB-E462A2FE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38EBC-87A4-4ED3-63AA-4A1B0249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B2B49-6963-FA24-B1B4-0686E596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0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B1DB-1951-F5C8-B3B5-EC911A4D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2426AE-DDC6-896F-0A87-A78A6AF7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BB790-88B7-0A9F-AEC6-FAEAA9670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3F88A-FB2F-F9F5-A506-E1BE0093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5EAE2-875F-390E-695D-8D83A636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13ECD-2162-19B2-7C70-DCF63534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3D174-68C1-2F6C-B444-63D32867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39A4-C586-75CE-694C-63022D1A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60C05-85C2-A42F-BAD6-C8C62D7F2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21F19-72D6-DBB9-83D5-178A24464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D397F-985D-F26D-4BAC-224B01DF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64C5B-EE1B-000F-3747-BD62C80A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80EA1-82AD-7E05-C7A6-7D77A177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6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72BD5-EC3C-556C-B294-4390F385A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57E478-2B70-FD4B-4D66-42823D521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3B334F-DA5F-4B91-9257-FC68DF07C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BCAAF-719D-26D6-7ABF-8B0958DC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D9864-8B80-D6B1-2D0E-9AFF02C4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9E456-7F23-3E8C-85CD-7B688B682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4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318FE1-42D7-D6A1-973E-8AA66FA5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82E89-FBB2-5CA5-49C3-5A06AA959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B59D8-6729-91BF-2FEB-922537E79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5F91-E27C-46E2-A676-556C4156095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3699C-F0A2-F94D-C0D4-038277001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9827D-9115-F1BC-BD2D-7E5218508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6E778-07F2-4CFF-822F-DD9622A6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16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929C-E7E6-6CF1-9B55-5A0F06EED9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1B0F1-F8B6-6968-4A93-4EE9AFD70E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46050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 Image (125)">
            <a:extLst>
              <a:ext uri="{FF2B5EF4-FFF2-40B4-BE49-F238E27FC236}">
                <a16:creationId xmlns:a16="http://schemas.microsoft.com/office/drawing/2014/main" id="{D64607E5-3FD2-D6BB-533C-0821132493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5"/>
            <a:ext cx="12192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4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 Image (126)">
            <a:extLst>
              <a:ext uri="{FF2B5EF4-FFF2-40B4-BE49-F238E27FC236}">
                <a16:creationId xmlns:a16="http://schemas.microsoft.com/office/drawing/2014/main" id="{20CFF902-E82A-4C24-F860-907D44D66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0"/>
            <a:ext cx="1109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9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 Image (128)">
            <a:extLst>
              <a:ext uri="{FF2B5EF4-FFF2-40B4-BE49-F238E27FC236}">
                <a16:creationId xmlns:a16="http://schemas.microsoft.com/office/drawing/2014/main" id="{73E49A73-35A4-E60E-B318-33D8789FB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3" y="0"/>
            <a:ext cx="1111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26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 Image (129)">
            <a:extLst>
              <a:ext uri="{FF2B5EF4-FFF2-40B4-BE49-F238E27FC236}">
                <a16:creationId xmlns:a16="http://schemas.microsoft.com/office/drawing/2014/main" id="{FDC29D69-5F0B-245D-824E-A32F30E68F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" y="0"/>
            <a:ext cx="10406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66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Image (127)">
            <a:extLst>
              <a:ext uri="{FF2B5EF4-FFF2-40B4-BE49-F238E27FC236}">
                <a16:creationId xmlns:a16="http://schemas.microsoft.com/office/drawing/2014/main" id="{2A131B00-E045-90ED-FA88-14F0A2A41E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88" y="0"/>
            <a:ext cx="5254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Image (129)">
            <a:extLst>
              <a:ext uri="{FF2B5EF4-FFF2-40B4-BE49-F238E27FC236}">
                <a16:creationId xmlns:a16="http://schemas.microsoft.com/office/drawing/2014/main" id="{74F6EF46-025D-4217-D3E6-9334D938B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" y="0"/>
            <a:ext cx="10406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 Image (124)">
            <a:extLst>
              <a:ext uri="{FF2B5EF4-FFF2-40B4-BE49-F238E27FC236}">
                <a16:creationId xmlns:a16="http://schemas.microsoft.com/office/drawing/2014/main" id="{A2CED96A-678B-F2C0-1A19-7821CAA56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0"/>
            <a:ext cx="914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05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 Image (125)">
            <a:extLst>
              <a:ext uri="{FF2B5EF4-FFF2-40B4-BE49-F238E27FC236}">
                <a16:creationId xmlns:a16="http://schemas.microsoft.com/office/drawing/2014/main" id="{B195F6E7-CE08-45FB-8638-6F8E9AD1B6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0"/>
            <a:ext cx="11072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0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 Image (126)">
            <a:extLst>
              <a:ext uri="{FF2B5EF4-FFF2-40B4-BE49-F238E27FC236}">
                <a16:creationId xmlns:a16="http://schemas.microsoft.com/office/drawing/2014/main" id="{20DA3C4B-3E43-F0B9-3857-CDDC42492D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0"/>
            <a:ext cx="10456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7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 Image (128)">
            <a:extLst>
              <a:ext uri="{FF2B5EF4-FFF2-40B4-BE49-F238E27FC236}">
                <a16:creationId xmlns:a16="http://schemas.microsoft.com/office/drawing/2014/main" id="{23A6B61F-38B2-E94F-AA4A-56C44EA1FF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36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9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 Image (124)">
            <a:extLst>
              <a:ext uri="{FF2B5EF4-FFF2-40B4-BE49-F238E27FC236}">
                <a16:creationId xmlns:a16="http://schemas.microsoft.com/office/drawing/2014/main" id="{D8AA8B02-C835-0EAF-DBB7-035C2A9C25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0"/>
            <a:ext cx="1096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6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 Image (125) - Copy">
            <a:extLst>
              <a:ext uri="{FF2B5EF4-FFF2-40B4-BE49-F238E27FC236}">
                <a16:creationId xmlns:a16="http://schemas.microsoft.com/office/drawing/2014/main" id="{5280A670-7F42-F5B7-E96D-EBC3BDE89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038"/>
            <a:ext cx="12192000" cy="397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19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2025-01-14T18:43:40Z</dcterms:created>
  <dcterms:modified xsi:type="dcterms:W3CDTF">2025-01-14T18:43:50Z</dcterms:modified>
</cp:coreProperties>
</file>