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5891-9D8A-D2D9-63CB-CB4941091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BF8D4-8EA3-A009-2D5D-41D60BB1B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1AEDB-5DA5-2A8D-BBD3-83CEC69B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49636-08D1-B560-C630-D3AD3551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0A78-CCD8-037B-3B1C-24029922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A9F-E759-4DBF-77C6-67276AD8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D8A45-8C7A-D860-6893-4173A2C36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1E580-A174-7ADC-B290-02D240B2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2424E-24AE-534A-0690-12949188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D525-CBB0-0AE1-C6AB-41D11B27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5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538AD-D4B4-4E62-A3EF-6688038F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0CC6C-BECE-F6F6-8D0D-C204A3B78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9177D-53C4-C235-BFDC-FA838F60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DF65B-B367-DBA0-5FE0-F6BEE3BE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906A2-E39E-A974-DB08-24E04340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8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3B0-6219-E7B4-52FE-3B4EAA3B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C0AF-8816-FD45-0AA5-C0AAF533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26C5-0325-5CE0-CDF5-BCE759E0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04A-FA38-CE62-A86C-C1B6F92C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32460-3120-5E53-5FD0-AE1AC240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7AC2-8ABF-762D-557F-A86B4292A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51A0E-33FD-B298-1C04-4368C718B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0671-2AEA-E924-6FF3-A46E6775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78F8-0209-E2C0-B33B-7E0FE6DD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5DA4-EE06-C6AF-CBAB-6A140FE0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293D-1EAF-F379-FDBC-E7940BD3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315E-1794-4A2E-3A29-2CA0B93E5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DD3-CAB8-6D19-AAD0-9C5925C08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FC581-835B-0623-5560-BB7A3DF2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9CE3-B36A-B998-28C0-33853FAF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D42F4-2088-1D1F-CA09-A82D31DB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7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7DB7-FBB5-E69F-4E62-DAAF69DF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1F6D-3F43-0D3B-8C8D-807D65E9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AD86F-891A-ABE1-0AEA-FB4F302C6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A9BBA-CAE6-5020-2E63-FAA92FECE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9E581-5DF7-DEA4-C81E-2FCC44E4C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11C4C-22BD-B04A-074C-8ED60A00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DA34E-CA23-437E-9A41-CE385027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89F3D-4DB4-DD4F-6DAB-B4CCAEEF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5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E6C7-8C74-199E-D960-1B46C711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FD8F2-42FB-4423-9114-48504E61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E5341-4EAF-315C-6860-FF75DC47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49BB4-85F2-1092-3089-CC1EC2DE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85206-C44D-E1E2-C795-47DE429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434C2-5258-74E1-ED09-35588CCB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D8AB6-1133-585D-DC73-60AA1E26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6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3529-BD84-47FB-013D-F79DC6A5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498F-A685-3C8C-4D6F-33A21C4B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ADC7-C06B-9CC5-786B-F76E366AA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5DAF7-21D5-4AD1-AC3C-BB732291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65DC-3853-0431-3AAF-BDF99D22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B87FA-472D-94F1-C807-C054D37A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8140-6E06-C538-9399-3374E262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2C43B-AAC2-2D3A-8BC0-11E396936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EE8A2-46CB-9217-7A10-9F91EC9B5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4FFC1-5495-935E-C382-A2FE0979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0205-1863-AA6A-28A4-BFEBB0B8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793C6-8BD1-4837-EA4B-1A2B494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7E209-06F7-2316-3DAB-8C871FD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9792A-6639-19B8-9447-4D9E6A54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51194-D2F4-A79C-9992-5CF29A4D8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CA292-54C8-418F-981C-E9343E773A1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38C3-6830-B19F-E866-D0DF12BA8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CCB3-8C19-76E6-0318-AEF8FF594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525C-E611-4F53-BD00-A645F46E5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1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D8A7-4348-F317-8188-F9F2CA6F8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4F784-B51C-8909-1243-5FB3A2E56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56613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1) a1">
            <a:extLst>
              <a:ext uri="{FF2B5EF4-FFF2-40B4-BE49-F238E27FC236}">
                <a16:creationId xmlns:a16="http://schemas.microsoft.com/office/drawing/2014/main" id="{BB68BCFF-7293-0BB0-8EDD-22166BAC31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88" y="0"/>
            <a:ext cx="693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2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1) a2">
            <a:extLst>
              <a:ext uri="{FF2B5EF4-FFF2-40B4-BE49-F238E27FC236}">
                <a16:creationId xmlns:a16="http://schemas.microsoft.com/office/drawing/2014/main" id="{6AE1FFD9-9479-CAEF-6ABC-71EF50E39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4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2) a1">
            <a:extLst>
              <a:ext uri="{FF2B5EF4-FFF2-40B4-BE49-F238E27FC236}">
                <a16:creationId xmlns:a16="http://schemas.microsoft.com/office/drawing/2014/main" id="{2C6D2F0E-E4FE-46EC-43E5-5348E2A64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741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2) a2">
            <a:extLst>
              <a:ext uri="{FF2B5EF4-FFF2-40B4-BE49-F238E27FC236}">
                <a16:creationId xmlns:a16="http://schemas.microsoft.com/office/drawing/2014/main" id="{4A9C4049-1995-BE1B-02B0-C256DE2EE2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088"/>
            <a:ext cx="1219200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2025-01-14T18:50:27Z</dcterms:created>
  <dcterms:modified xsi:type="dcterms:W3CDTF">2025-01-14T18:50:42Z</dcterms:modified>
</cp:coreProperties>
</file>