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5868D-C1DB-2BFB-936F-E72EDBB38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038196-0734-6A21-9D20-257E7D7F73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963C1-6645-4CC4-42B8-B3A0FA4C5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F2BD-0AB2-4091-A7D0-540BE9EC58D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18B97-1C30-66FC-6945-302BD2377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09959-EE5F-4128-028C-C6D6D3C2B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AC17-4171-45E6-AD20-B7CE33AC3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05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0F384-071F-C71C-6F07-4411AE871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89EE84-7E9C-791C-69B0-9740B8724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AF83F-4FB4-C9FB-914B-0ED2CEF24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F2BD-0AB2-4091-A7D0-540BE9EC58D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8D57E-DABB-C27A-F4ED-45FE5F4D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2F2E2-1BE2-B8AE-EF40-86E2FC91F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AC17-4171-45E6-AD20-B7CE33AC3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96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F8589C-0818-68DF-930F-A4A168CCE0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F30CB4-DD5F-7626-B1B1-B742C7A02D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846FC-19D9-3312-8C60-9B93D2389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F2BD-0AB2-4091-A7D0-540BE9EC58D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F1BEA-015F-EF64-CFCC-8B2E70074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E6ABD-773F-C773-9862-2406423FD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AC17-4171-45E6-AD20-B7CE33AC3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9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8559B-BFFC-A373-5BED-657CBF785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D772A-D412-3FB1-D32C-AE05156A4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1D60A-E8B0-D70C-20B5-588A1B275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F2BD-0AB2-4091-A7D0-540BE9EC58D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3BB5F-81C3-29C0-74C4-EE89E6900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CB211-D933-6861-6889-E0830F16E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AC17-4171-45E6-AD20-B7CE33AC3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08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5AAE9-C11C-949C-B981-72A57160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B92B3-9158-2E6D-DDA8-96FC87350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7A1C5-43BC-A39E-6538-79AC129BD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F2BD-0AB2-4091-A7D0-540BE9EC58D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6A2F0-3DDA-AB8C-6171-8C26FA70F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FC530-25E8-D539-0B75-F1920B7AB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AC17-4171-45E6-AD20-B7CE33AC3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02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66325-895E-FAFC-8FEE-3160CFB3A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C65CE-89B1-9545-761E-D7CEC468A0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D99162-FDC2-79AA-AA82-5CD51B56C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2EA19-C97D-C473-3AC1-083C7ACE4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F2BD-0AB2-4091-A7D0-540BE9EC58D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78326-A9CA-FEA4-1025-B533ECB66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7ED6FF-619C-0463-3C46-CAE92741D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AC17-4171-45E6-AD20-B7CE33AC3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56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F4E7A-608F-E51F-7914-41049816C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4DD73D-FCAD-2EF0-E90A-5451A2210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8CBADB-E63D-248D-0DE3-52E0FED223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F2592E-9E76-6778-BA82-8E03C851DA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63ED6-99F2-5A13-97E3-05998780B2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7991D9-803A-1B29-7281-E81AFBAF9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F2BD-0AB2-4091-A7D0-540BE9EC58D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2EF955-C576-F537-2C3C-7E87BDB50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589D77-D2E0-B116-AD29-EE0F9C715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AC17-4171-45E6-AD20-B7CE33AC3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81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F147E-4864-1DCE-64A7-5358A12BA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33B1AE-20F7-6CB9-938F-8D883CC7D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F2BD-0AB2-4091-A7D0-540BE9EC58D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038A50-BD60-8933-9D2B-DC1E32595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1B7E1C-EF43-7440-990B-F6D60737E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AC17-4171-45E6-AD20-B7CE33AC3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04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151A74-E06C-F79F-5361-D57513766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F2BD-0AB2-4091-A7D0-540BE9EC58D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0672EE-827F-821A-FEF2-2FF8D5CA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3EF7A-C24B-4DC4-600E-7317DAFE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AC17-4171-45E6-AD20-B7CE33AC3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23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BD2B0-4027-DB7F-43FA-9D50E87D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FA12E-BD2B-7C1B-D647-B4D6C2617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211120-CF84-A952-7536-57C76ED89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CEC564-8C00-38F2-F1A2-8BAF2CF0C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F2BD-0AB2-4091-A7D0-540BE9EC58D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F4F17-E7DD-4315-5403-F3BCB6C38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E3EE5C-D654-0528-5158-C32C98049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AC17-4171-45E6-AD20-B7CE33AC3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92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8A923-03D5-E42D-6418-25960B2F2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802D47-DCA3-B754-F004-8C5C7CBA8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654517-7B1F-7893-9509-A722BA3DF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736A55-01FC-472D-46CF-6C239B6BA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F2BD-0AB2-4091-A7D0-540BE9EC58D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779B2E-79CF-A7C7-8761-CDC9F3490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AAE1AE-625A-2988-2A59-30F7BD8BB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AC17-4171-45E6-AD20-B7CE33AC3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2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3681E7-A418-C7BB-15A0-3E7DDAF72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BD6998-1BB7-EA8C-3082-2DB584193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3D170-7549-5290-88EF-C749C12388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CF2BD-0AB2-4091-A7D0-540BE9EC58D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49D5F-7A4B-FCAF-D489-F0C10D70D3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8B6D6-35F0-6196-58A0-ED2352F98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FAC17-4171-45E6-AD20-B7CE33AC3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282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48AEC-6C01-2472-CA6E-15D4905EEC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01D5ED-B9A0-9FD5-6B7B-1694175F0E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Horace Butler</a:t>
            </a:r>
          </a:p>
        </p:txBody>
      </p:sp>
    </p:spTree>
    <p:extLst>
      <p:ext uri="{BB962C8B-B14F-4D97-AF65-F5344CB8AC3E}">
        <p14:creationId xmlns:p14="http://schemas.microsoft.com/office/powerpoint/2010/main" val="1182968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62) a1">
            <a:extLst>
              <a:ext uri="{FF2B5EF4-FFF2-40B4-BE49-F238E27FC236}">
                <a16:creationId xmlns:a16="http://schemas.microsoft.com/office/drawing/2014/main" id="{3F6D5896-16F9-1EC6-D0F1-76FB6D6B8A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" y="0"/>
            <a:ext cx="992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62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62) a2">
            <a:extLst>
              <a:ext uri="{FF2B5EF4-FFF2-40B4-BE49-F238E27FC236}">
                <a16:creationId xmlns:a16="http://schemas.microsoft.com/office/drawing/2014/main" id="{7F24C74F-364C-9697-850E-1A83A60150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25" y="0"/>
            <a:ext cx="9605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05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8) a1">
            <a:extLst>
              <a:ext uri="{FF2B5EF4-FFF2-40B4-BE49-F238E27FC236}">
                <a16:creationId xmlns:a16="http://schemas.microsoft.com/office/drawing/2014/main" id="{FF2836AD-88B5-E3C7-F066-FEED823630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63" y="0"/>
            <a:ext cx="9945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02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8) a2">
            <a:extLst>
              <a:ext uri="{FF2B5EF4-FFF2-40B4-BE49-F238E27FC236}">
                <a16:creationId xmlns:a16="http://schemas.microsoft.com/office/drawing/2014/main" id="{D312BF45-6E9D-B0BB-F2A4-E4ED4CDFB3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113" y="0"/>
            <a:ext cx="8104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7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9) a1">
            <a:extLst>
              <a:ext uri="{FF2B5EF4-FFF2-40B4-BE49-F238E27FC236}">
                <a16:creationId xmlns:a16="http://schemas.microsoft.com/office/drawing/2014/main" id="{36349573-85E6-E186-7E93-B5FE7D4F50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25" y="0"/>
            <a:ext cx="9836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19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9) a2">
            <a:extLst>
              <a:ext uri="{FF2B5EF4-FFF2-40B4-BE49-F238E27FC236}">
                <a16:creationId xmlns:a16="http://schemas.microsoft.com/office/drawing/2014/main" id="{33AF3F81-DF18-49B8-305C-5AD7EC23DF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88" y="0"/>
            <a:ext cx="10080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47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60) a1">
            <a:extLst>
              <a:ext uri="{FF2B5EF4-FFF2-40B4-BE49-F238E27FC236}">
                <a16:creationId xmlns:a16="http://schemas.microsoft.com/office/drawing/2014/main" id="{B6D8122B-5BE3-E52B-841C-C550E45379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13" y="0"/>
            <a:ext cx="9858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39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60) a2">
            <a:extLst>
              <a:ext uri="{FF2B5EF4-FFF2-40B4-BE49-F238E27FC236}">
                <a16:creationId xmlns:a16="http://schemas.microsoft.com/office/drawing/2014/main" id="{F020F415-2F4A-B3FE-A926-31F7ED6E3F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0"/>
            <a:ext cx="956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22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61) a1">
            <a:extLst>
              <a:ext uri="{FF2B5EF4-FFF2-40B4-BE49-F238E27FC236}">
                <a16:creationId xmlns:a16="http://schemas.microsoft.com/office/drawing/2014/main" id="{3D234089-24F1-832F-2885-A67EE18366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0" y="0"/>
            <a:ext cx="10071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84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61) a2">
            <a:extLst>
              <a:ext uri="{FF2B5EF4-FFF2-40B4-BE49-F238E27FC236}">
                <a16:creationId xmlns:a16="http://schemas.microsoft.com/office/drawing/2014/main" id="{4874CA50-6361-3A32-35C5-0001303ED0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3" y="0"/>
            <a:ext cx="10048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13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Widescreen</PresentationFormat>
  <Paragraphs>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Horace Butler</dc:creator>
  <cp:lastModifiedBy>Horace Butler</cp:lastModifiedBy>
  <cp:revision>1</cp:revision>
  <dcterms:created xsi:type="dcterms:W3CDTF">2025-01-14T18:51:45Z</dcterms:created>
  <dcterms:modified xsi:type="dcterms:W3CDTF">2025-01-14T18:52:08Z</dcterms:modified>
</cp:coreProperties>
</file>