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2678-E863-6784-87A2-6A4944712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AC4BA-5E12-970D-AE34-221AB21D0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05F-6D07-1877-CAD3-546EF9D7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83E5-35B0-3337-CB04-D05A538C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CB021-EE20-81C0-2A10-B84355AF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BC12-37BF-43DE-DE9A-C21F6EC1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62D9-5A5C-7D15-662D-8FA3949A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1BECB-F8EA-B087-E98B-0DB0441A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C208A-3FCD-511D-9635-D9AFC37B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A60A-0657-B814-8622-A453A9E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528C26-39FE-F18C-CA93-527D8CA05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3C02D-9425-F063-7AF4-12BD2486E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1CCE5-A9E3-B7CA-188D-CAF15CF9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B9E85-C0BE-45A7-7FC1-36036427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ECA2E-0A4B-3962-24DC-F587A2C0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7257-DD6D-F832-78E6-C768A403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A424E-B951-4B83-ED8E-36E205843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20FB1-DD98-6CB1-CD38-A821DE67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322C7-5093-B0B5-E6BE-96751DD8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81C21-1939-DC6E-881A-957D3918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7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FE0C-1247-2B9E-EB94-6892F6BC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12041-5684-2B35-410C-68B1FCA02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890B8-6E00-0800-A490-86A5E924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31F92-E84F-434E-459A-7FD333CA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5CA8-9C13-ADE6-236E-775023B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0C4E-AC58-D556-5B29-0FDF3637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4899-908D-28DD-D0D3-6084E5495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9024E-CA01-9823-2216-C2E219E1A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E24B0-B1F4-A717-F1B4-D3E1A6D6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E927-72C7-DF24-298E-29F353DE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71755-2720-B49C-CBF3-A2BBA5C8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6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46D3-1FFD-EC90-6A25-E2F2230F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FEE5A-ABF4-CD5A-F0ED-BBD632B6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B8645-2599-CE64-DE89-60B64D3B2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4EB79-ABB3-08CE-0289-C5C880093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C2A0A-09CB-592F-FFC8-885630E2E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5D0DF-A7F3-949C-B403-DDBF9110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CC4F9-4C7D-944F-F0DF-7B317D84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F902D-2525-1B95-9D38-872F2771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9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2C5C0-3148-5F3C-ECB7-EAFF0AE1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1E6CD-B2FF-ED0C-BA49-28F560A1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1609A-887F-145D-2F22-DDD5FC12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4A809-9340-4EA5-3C33-7ECCC866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57011-413F-D844-F5E8-1DF31F3B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942EC-76C4-DC3D-8940-B8ADB17E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B8F65-383B-ECF2-C023-04F90546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8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74C2-45D0-F49A-5DFF-BECD57CF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2F785-DE2E-9B0F-A3A4-FAE0D971C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143B6-4B13-9286-A2D9-24264EB9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23F3-A6CF-0C1E-CCB9-2BA23955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10A28-B7C7-0BF5-3029-4CA03FE9A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584F2-BC85-F4D9-77DC-2487AB2F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9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CFCF-571D-55D7-98E1-AE3DF472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326AD-1FB1-0D7D-98FA-441587ABF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014BE-13C4-C07F-4D2A-0A5813EA1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72A23-8FC2-EEF4-3EC3-DC11D917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211A7-8E81-4E2F-BC56-D01BE7F9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802DB-244E-4F7F-529F-143FEF1C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2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394E8-6A59-1DEA-A60C-B8733ACF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2F92F-6C15-0468-5360-5196DE560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1EA1-0B6D-2A99-551B-422B5CCB4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6B4FB-707A-4CDA-8052-209B6244E8A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14ED8-380B-E76B-1680-213C31D59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284CF-9572-1849-6B12-19A19DA2B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1807-6CD9-42A3-8E7D-A8F672F75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0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9EF4-88C6-0F5C-CFDF-A0FB52ECB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3DB4-8D3F-B50D-5B50-4FFD7AE28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91111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0) aa - Copy">
            <a:extLst>
              <a:ext uri="{FF2B5EF4-FFF2-40B4-BE49-F238E27FC236}">
                <a16:creationId xmlns:a16="http://schemas.microsoft.com/office/drawing/2014/main" id="{6BF72BCC-A864-2294-6F49-FA152912D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713"/>
            <a:ext cx="121920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0) aa">
            <a:extLst>
              <a:ext uri="{FF2B5EF4-FFF2-40B4-BE49-F238E27FC236}">
                <a16:creationId xmlns:a16="http://schemas.microsoft.com/office/drawing/2014/main" id="{5353877C-4DF8-7219-8ECF-0DC8CFF3F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13"/>
            <a:ext cx="12192000" cy="58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1) aa - Copy">
            <a:extLst>
              <a:ext uri="{FF2B5EF4-FFF2-40B4-BE49-F238E27FC236}">
                <a16:creationId xmlns:a16="http://schemas.microsoft.com/office/drawing/2014/main" id="{DB566D46-23A3-5C65-1FD7-95AB61DC2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263"/>
            <a:ext cx="12192000" cy="5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) aa - Copy">
            <a:extLst>
              <a:ext uri="{FF2B5EF4-FFF2-40B4-BE49-F238E27FC236}">
                <a16:creationId xmlns:a16="http://schemas.microsoft.com/office/drawing/2014/main" id="{F5AC967E-E7BB-35A8-C433-DC2AF7359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) aa">
            <a:extLst>
              <a:ext uri="{FF2B5EF4-FFF2-40B4-BE49-F238E27FC236}">
                <a16:creationId xmlns:a16="http://schemas.microsoft.com/office/drawing/2014/main" id="{FB5DE26B-D71C-0E1C-0988-D4B636DB4B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25"/>
            <a:ext cx="12192000" cy="53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)2a">
            <a:extLst>
              <a:ext uri="{FF2B5EF4-FFF2-40B4-BE49-F238E27FC236}">
                <a16:creationId xmlns:a16="http://schemas.microsoft.com/office/drawing/2014/main" id="{077D21F6-18AF-74B5-04C4-7175D121B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0"/>
            <a:ext cx="1100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)2b">
            <a:extLst>
              <a:ext uri="{FF2B5EF4-FFF2-40B4-BE49-F238E27FC236}">
                <a16:creationId xmlns:a16="http://schemas.microsoft.com/office/drawing/2014/main" id="{0414E953-3D46-A296-3DB4-784C999FC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0"/>
            <a:ext cx="11288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 a1">
            <a:extLst>
              <a:ext uri="{FF2B5EF4-FFF2-40B4-BE49-F238E27FC236}">
                <a16:creationId xmlns:a16="http://schemas.microsoft.com/office/drawing/2014/main" id="{62360784-AA91-D905-6D21-EB6B4EC33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0"/>
            <a:ext cx="1105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 a2">
            <a:extLst>
              <a:ext uri="{FF2B5EF4-FFF2-40B4-BE49-F238E27FC236}">
                <a16:creationId xmlns:a16="http://schemas.microsoft.com/office/drawing/2014/main" id="{6B62AE8F-A072-77D1-B1FB-6508DA6E0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0"/>
            <a:ext cx="1097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 aa - Copy">
            <a:extLst>
              <a:ext uri="{FF2B5EF4-FFF2-40B4-BE49-F238E27FC236}">
                <a16:creationId xmlns:a16="http://schemas.microsoft.com/office/drawing/2014/main" id="{59402B04-F113-A18E-0C92-5426DC374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 aa">
            <a:extLst>
              <a:ext uri="{FF2B5EF4-FFF2-40B4-BE49-F238E27FC236}">
                <a16:creationId xmlns:a16="http://schemas.microsoft.com/office/drawing/2014/main" id="{AE8700A1-8600-31BF-3249-04024C96D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0"/>
            <a:ext cx="7977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2025-01-16T22:07:35Z</dcterms:created>
  <dcterms:modified xsi:type="dcterms:W3CDTF">2025-01-16T22:07:48Z</dcterms:modified>
</cp:coreProperties>
</file>