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40FFE-053E-185C-D899-D8A116819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1C648E-962D-0439-F248-050184C5E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BD557-4175-4B53-AEA1-549F18CBC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3F8D-068D-4C06-ABEC-FD9CE29F30B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43954-57F5-4648-F7A5-AAAD8C426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96606-01C9-81D4-4ABE-E41281AE2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0BB6-15DE-42AF-A3DB-6C19EC213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0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15866-B8D2-ED16-B33E-CD608910D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39B422-9582-CF16-372A-9FFD0BE26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AC8D0-01E3-33AA-F8F5-EB9C76598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3F8D-068D-4C06-ABEC-FD9CE29F30B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715AA-8AE6-8B63-2A47-C2898916C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70801-B48A-9634-E0C0-7E70ACC1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0BB6-15DE-42AF-A3DB-6C19EC213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3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A71C6B-A7CD-0A0A-4293-969C27BAB7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D60066-9337-5F52-0E1C-991255497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5C531-884D-1187-7F9A-52F26FEC9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3F8D-068D-4C06-ABEC-FD9CE29F30B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A7BF4-3A48-BEEB-7FDB-D63DC9274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06AD5-E85C-9028-2592-BD53EC399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0BB6-15DE-42AF-A3DB-6C19EC213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4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42C5C-3ADC-CCCF-66E3-4E05625E8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95B53-F629-6C25-4982-44533DD27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9ABAD-B863-ABF5-5189-36BE9A0A3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3F8D-068D-4C06-ABEC-FD9CE29F30B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FF534-C592-C82A-BA0C-61356429D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33F64-5C22-918B-C9F4-CF9DCBEE8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0BB6-15DE-42AF-A3DB-6C19EC213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99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996A6-5A0C-7757-031C-2A88E35F3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3123D-4605-1CFC-4A6A-7975178A4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59FCE-BB2D-AEA5-5982-B60BC4C45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3F8D-068D-4C06-ABEC-FD9CE29F30B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096F3-7972-F3BF-3CB2-A88E74DA4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51903-1CDB-C0EF-B59F-53BA514D3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0BB6-15DE-42AF-A3DB-6C19EC213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84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9599C-E7D9-F8A1-926A-FBFDDC8F9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91FA5-C401-9066-13C6-31A6E1C89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3EE3B6-9A1D-D906-B0C1-3DBCB96F7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687724-6DAC-CC01-4B76-FFA486155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3F8D-068D-4C06-ABEC-FD9CE29F30B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847C9-F74C-0CA4-1C54-E07D4863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D0C9EB-E012-1BF5-6481-B36CFA5AF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0BB6-15DE-42AF-A3DB-6C19EC213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0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1486D-DA4F-6025-F1CA-3BE85E513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C6CBA-E987-40C3-8360-998BA5C5B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44EC32-CAB0-DB0D-5C1A-C863AAF53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DD0F65-1511-F6E1-C4DA-5280079F4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AA6EDC-164C-3B12-3236-9568C285C5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825715-8FD6-1D88-DDD1-508ECEF15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3F8D-068D-4C06-ABEC-FD9CE29F30B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AB464B-D373-284D-816C-1C5F49FE3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E17DED-0E66-8B86-64F7-C27A9CB4A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0BB6-15DE-42AF-A3DB-6C19EC213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70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382E6-36A8-4A90-3C7C-0732B86E1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C2155-137F-D184-5176-EE5F02762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3F8D-068D-4C06-ABEC-FD9CE29F30B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3C4436-9796-6B40-1463-3D69F11AD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AF4FD2-A450-3776-DB44-8AE530C4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0BB6-15DE-42AF-A3DB-6C19EC213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95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71F812-59DF-D5EA-A5B1-7C57D1C89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3F8D-068D-4C06-ABEC-FD9CE29F30B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343616-EE82-0D64-2C29-2CFE6D4CB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CD514-FEA0-CD3E-8998-9BAFF1C27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0BB6-15DE-42AF-A3DB-6C19EC213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2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3C06C-1825-762B-4D2E-E623A6AFC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695A3-4F0F-643E-2FFA-DDAE31AC1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4F8B78-11F1-DE36-CAC0-CF5B10E00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701FAD-8E17-6BB1-C4CE-56C8C1B64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3F8D-068D-4C06-ABEC-FD9CE29F30B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67E38A-D1B0-91A2-6F78-EDAB79103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70334-088E-3EC5-D54D-23157A60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0BB6-15DE-42AF-A3DB-6C19EC213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4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7CCED-9371-7730-E7A7-26B19BB88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FAA9DC-7A6F-3D49-7162-A7A123C0C5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82F5AA-6F19-4D15-75C6-FDD0CBA80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F10E11-6A62-8A8C-2791-FFA0066A1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3F8D-068D-4C06-ABEC-FD9CE29F30B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2EE9F-B3E9-6E3E-BA23-84120E89D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5E035-5177-0288-27E6-57E43490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0BB6-15DE-42AF-A3DB-6C19EC213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6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0599C1-8607-47BF-B3F2-185ECB7AF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6A904-F7A5-BCE6-F18E-CD465C344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2655A-457D-B07B-8824-9D382D22D0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93F8D-068D-4C06-ABEC-FD9CE29F30B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CB412-D8BD-7B7B-8D20-8C8E08933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0494D-9E4A-88F1-AD01-04E39A30A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A0BB6-15DE-42AF-A3DB-6C19EC213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116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B48F8-1C12-705D-763B-16EB49EEFB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Photo Album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084CBF-54AE-90CD-2381-4901FC5683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Horace Butler</a:t>
            </a:r>
          </a:p>
        </p:txBody>
      </p:sp>
    </p:spTree>
    <p:extLst>
      <p:ext uri="{BB962C8B-B14F-4D97-AF65-F5344CB8AC3E}">
        <p14:creationId xmlns:p14="http://schemas.microsoft.com/office/powerpoint/2010/main" val="3925728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47) aa">
            <a:extLst>
              <a:ext uri="{FF2B5EF4-FFF2-40B4-BE49-F238E27FC236}">
                <a16:creationId xmlns:a16="http://schemas.microsoft.com/office/drawing/2014/main" id="{E1D36D3E-7EA2-98EC-0E0A-EFFAD055C3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738" y="0"/>
            <a:ext cx="6992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4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48) a1">
            <a:extLst>
              <a:ext uri="{FF2B5EF4-FFF2-40B4-BE49-F238E27FC236}">
                <a16:creationId xmlns:a16="http://schemas.microsoft.com/office/drawing/2014/main" id="{021973BC-827D-E704-1D36-2835385952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5" y="0"/>
            <a:ext cx="8361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88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48) a2">
            <a:extLst>
              <a:ext uri="{FF2B5EF4-FFF2-40B4-BE49-F238E27FC236}">
                <a16:creationId xmlns:a16="http://schemas.microsoft.com/office/drawing/2014/main" id="{E505B220-D800-30AA-AE48-27EC8251AA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63" y="0"/>
            <a:ext cx="9413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8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48) a3">
            <a:extLst>
              <a:ext uri="{FF2B5EF4-FFF2-40B4-BE49-F238E27FC236}">
                <a16:creationId xmlns:a16="http://schemas.microsoft.com/office/drawing/2014/main" id="{416F2FDE-8BD7-C882-C6AC-C33C1CC21B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46" y="705871"/>
            <a:ext cx="9626349" cy="580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45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49) a4">
            <a:extLst>
              <a:ext uri="{FF2B5EF4-FFF2-40B4-BE49-F238E27FC236}">
                <a16:creationId xmlns:a16="http://schemas.microsoft.com/office/drawing/2014/main" id="{4B0ED6F6-DC13-4621-EFA8-DA8E699552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38" y="0"/>
            <a:ext cx="8772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42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49) a5">
            <a:extLst>
              <a:ext uri="{FF2B5EF4-FFF2-40B4-BE49-F238E27FC236}">
                <a16:creationId xmlns:a16="http://schemas.microsoft.com/office/drawing/2014/main" id="{DFF2609D-502F-8081-09E8-1C23D8153C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13" y="0"/>
            <a:ext cx="9959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9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49) a6">
            <a:extLst>
              <a:ext uri="{FF2B5EF4-FFF2-40B4-BE49-F238E27FC236}">
                <a16:creationId xmlns:a16="http://schemas.microsoft.com/office/drawing/2014/main" id="{531E6BBC-A737-02A7-1872-06386EE332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29" y="645709"/>
            <a:ext cx="8879472" cy="556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70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Horace Butler</dc:creator>
  <cp:lastModifiedBy>Horace Butler</cp:lastModifiedBy>
  <cp:revision>1</cp:revision>
  <dcterms:created xsi:type="dcterms:W3CDTF">2025-01-14T19:03:38Z</dcterms:created>
  <dcterms:modified xsi:type="dcterms:W3CDTF">2025-01-14T19:03:51Z</dcterms:modified>
</cp:coreProperties>
</file>