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19B4B-26D2-A35F-36E9-1BF0F156B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8501AA-27C5-AB08-6D82-BE5183B6D3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AC9B2-3E30-3229-EEB3-C24C6A34D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90392-AAF5-40E0-ABEF-F830919BBAE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341E6-5B8C-9F0F-8FE7-AB87D4E7F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FA9AB-6048-AA1C-53C1-DB2327FE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EF02-F01A-4EAB-B6E8-5B5EF06EE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7FBF1-BE72-6D7B-B383-D411EE6BC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736A6C-481F-7213-083F-B58A2A3FEC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661F3-50E5-0553-BC5A-2530EAD13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90392-AAF5-40E0-ABEF-F830919BBAE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EBEDB-652C-2934-2212-A37E1FED4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588C4-C295-A134-A31F-BF28D3B0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EF02-F01A-4EAB-B6E8-5B5EF06EE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6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F4335F-1504-36A7-1468-95ABE76CC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2F010F-9487-2C70-4015-026961A6DA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A0ED2-A616-503E-160D-92FEDF087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90392-AAF5-40E0-ABEF-F830919BBAE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62A89-F423-F806-C172-676440117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5A910-5C33-895E-0D08-69C58F2EA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EF02-F01A-4EAB-B6E8-5B5EF06EE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58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9A808-BA11-5282-32D7-A933272B7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E2D7F-2CDB-5739-0795-C3FB7B2CD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0859A-1361-7767-7102-96D1FA2D4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90392-AAF5-40E0-ABEF-F830919BBAE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67E65-B7D7-79DE-32D5-57C9D298C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AE1EB-26FE-1595-8688-51AF31C36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EF02-F01A-4EAB-B6E8-5B5EF06EE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29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6A59C-E412-D377-8646-E53D424B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064E8-F5D1-000C-11EA-9B1157232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1D8A3-5B9B-D93B-733F-E7A52E7EB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90392-AAF5-40E0-ABEF-F830919BBAE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75C79-5724-6A84-AF3E-9C248710E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34344-0CE3-2303-73B2-104416B8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EF02-F01A-4EAB-B6E8-5B5EF06EE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1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75F3B-6BDB-71F0-28C1-D5495A981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7294B-6D0E-8137-732D-0C7EF3D487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74750F-8072-E787-7E4D-CB964E0D8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556DB-B157-3796-82FA-F48A6C956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90392-AAF5-40E0-ABEF-F830919BBAE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F66DD0-8563-7C71-A932-837AF3C25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FF6EFF-443A-489D-4EA6-7CBB6DC52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EF02-F01A-4EAB-B6E8-5B5EF06EE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61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7C97A-EE29-470E-D255-82B61849A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5346D8-6459-9429-2C42-D0ACDB0DD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B84CB4-516F-7E8E-E0EA-CDBECA01D7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D6ADD2-F9AC-2481-F01E-7CAADF196B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185AB8-6C71-EEEC-00EA-B484E17ED5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CB4EF3-9712-82A6-6B92-81AEC0882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90392-AAF5-40E0-ABEF-F830919BBAE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8D2B82-247D-B76F-8443-ED606B5A8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83D60C-F410-57C0-9954-5C15FFAC4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EF02-F01A-4EAB-B6E8-5B5EF06EE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79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B02F-759A-9F1F-CE41-AC0CEECB7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9ACBB8-E1CD-6996-78F2-699F895C7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90392-AAF5-40E0-ABEF-F830919BBAE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78A6F3-D7B8-F334-9950-F9B36BE5F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A21D33-D7F8-AB06-77C0-2BF5ABD7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EF02-F01A-4EAB-B6E8-5B5EF06EE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12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68B68E-A9BC-2AAF-157D-C365F9475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90392-AAF5-40E0-ABEF-F830919BBAE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6FFB24-79DD-B0EB-CC5E-85A4441CF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B869C-210C-8DE0-54F6-12C418FAF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EF02-F01A-4EAB-B6E8-5B5EF06EE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83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51495-5B3A-4EAB-964B-1B463A684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7A028-768F-81AB-94D5-ADBAAF48C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65506-EF6D-05A6-7818-1D642EC64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59E892-5E3B-5CE3-A20C-27F69B3C0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90392-AAF5-40E0-ABEF-F830919BBAE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97479-0518-79CC-8F7A-A8B9CAC23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D72D4-5959-3565-17D5-DAF179E30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EF02-F01A-4EAB-B6E8-5B5EF06EE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41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B90C4-0E1F-E463-DCBB-BCD1C6239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1E3728-D74C-CD86-D4C9-BD3A629F72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BDAE9-8CAE-C506-785C-F45D7F689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8729E1-D6A3-2FB5-B48D-733D06344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90392-AAF5-40E0-ABEF-F830919BBAE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A00C2D-FFBF-E86A-B786-F56D5C5D8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4FEE5-6449-F660-1238-84BBB064E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EF02-F01A-4EAB-B6E8-5B5EF06EE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43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7529FC-A713-2447-CE9C-284A408D8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D78A9F-73B9-BDB4-FA32-DEA88A9E5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BB49D-1102-BF29-674A-7A606022B4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90392-AAF5-40E0-ABEF-F830919BBAE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52313-F534-8D1C-B3C9-21002F5E3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12983-BD64-8B31-D2F2-6993B45FF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AEF02-F01A-4EAB-B6E8-5B5EF06EE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123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20FF5-1F50-3E0E-C8B5-A17D8477D1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2EC8C7-3ECC-E43D-4B34-3C9A1C430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Horace Butler</a:t>
            </a:r>
          </a:p>
        </p:txBody>
      </p:sp>
    </p:spTree>
    <p:extLst>
      <p:ext uri="{BB962C8B-B14F-4D97-AF65-F5344CB8AC3E}">
        <p14:creationId xmlns:p14="http://schemas.microsoft.com/office/powerpoint/2010/main" val="3394014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4) a1">
            <a:extLst>
              <a:ext uri="{FF2B5EF4-FFF2-40B4-BE49-F238E27FC236}">
                <a16:creationId xmlns:a16="http://schemas.microsoft.com/office/drawing/2014/main" id="{5C9D487E-A18E-A790-693F-6D437362B9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63" y="0"/>
            <a:ext cx="5780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73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4) a2">
            <a:extLst>
              <a:ext uri="{FF2B5EF4-FFF2-40B4-BE49-F238E27FC236}">
                <a16:creationId xmlns:a16="http://schemas.microsoft.com/office/drawing/2014/main" id="{D15364FA-F62A-F978-2751-12B1B03CA4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9338"/>
            <a:ext cx="12192000" cy="475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34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4) a3">
            <a:extLst>
              <a:ext uri="{FF2B5EF4-FFF2-40B4-BE49-F238E27FC236}">
                <a16:creationId xmlns:a16="http://schemas.microsoft.com/office/drawing/2014/main" id="{405E7F77-FF26-EC2A-E052-C6779317F5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0" y="0"/>
            <a:ext cx="10348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75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5) a1">
            <a:extLst>
              <a:ext uri="{FF2B5EF4-FFF2-40B4-BE49-F238E27FC236}">
                <a16:creationId xmlns:a16="http://schemas.microsoft.com/office/drawing/2014/main" id="{2D1E05C8-28FE-43C5-870C-7F4F7C8B06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5" y="0"/>
            <a:ext cx="645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79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5) a2">
            <a:extLst>
              <a:ext uri="{FF2B5EF4-FFF2-40B4-BE49-F238E27FC236}">
                <a16:creationId xmlns:a16="http://schemas.microsoft.com/office/drawing/2014/main" id="{481C98F6-68D1-0288-7981-A55C6CFEBF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0"/>
            <a:ext cx="11766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09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6) a1">
            <a:extLst>
              <a:ext uri="{FF2B5EF4-FFF2-40B4-BE49-F238E27FC236}">
                <a16:creationId xmlns:a16="http://schemas.microsoft.com/office/drawing/2014/main" id="{712EBA0C-F2B9-5193-7364-DC7B2D1CCB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413"/>
            <a:ext cx="12192000" cy="660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66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6) a2">
            <a:extLst>
              <a:ext uri="{FF2B5EF4-FFF2-40B4-BE49-F238E27FC236}">
                <a16:creationId xmlns:a16="http://schemas.microsoft.com/office/drawing/2014/main" id="{9307BD0F-34E1-7341-1955-B1BECCA21F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88" y="0"/>
            <a:ext cx="7642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53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7) a1">
            <a:extLst>
              <a:ext uri="{FF2B5EF4-FFF2-40B4-BE49-F238E27FC236}">
                <a16:creationId xmlns:a16="http://schemas.microsoft.com/office/drawing/2014/main" id="{300AFF83-07D7-0A4A-8342-504F3C2457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68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7) a2">
            <a:extLst>
              <a:ext uri="{FF2B5EF4-FFF2-40B4-BE49-F238E27FC236}">
                <a16:creationId xmlns:a16="http://schemas.microsoft.com/office/drawing/2014/main" id="{C0CB4F18-3BEC-5B3A-C243-2A106267F6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1113"/>
            <a:ext cx="12192000" cy="429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29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7) a3">
            <a:extLst>
              <a:ext uri="{FF2B5EF4-FFF2-40B4-BE49-F238E27FC236}">
                <a16:creationId xmlns:a16="http://schemas.microsoft.com/office/drawing/2014/main" id="{D9B992B2-F5F0-E298-D66B-2FFC8D141E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1219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54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) a1">
            <a:extLst>
              <a:ext uri="{FF2B5EF4-FFF2-40B4-BE49-F238E27FC236}">
                <a16:creationId xmlns:a16="http://schemas.microsoft.com/office/drawing/2014/main" id="{B3A9CF15-1504-E3DB-B074-A313004436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63" y="0"/>
            <a:ext cx="9742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0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8) a1">
            <a:extLst>
              <a:ext uri="{FF2B5EF4-FFF2-40B4-BE49-F238E27FC236}">
                <a16:creationId xmlns:a16="http://schemas.microsoft.com/office/drawing/2014/main" id="{A7CD6601-E680-F170-3C7D-16A99D56B4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863" y="0"/>
            <a:ext cx="8550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96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8) a2">
            <a:extLst>
              <a:ext uri="{FF2B5EF4-FFF2-40B4-BE49-F238E27FC236}">
                <a16:creationId xmlns:a16="http://schemas.microsoft.com/office/drawing/2014/main" id="{451E7351-BEBC-DFD8-B016-3111CE0E2D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688" y="0"/>
            <a:ext cx="9318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29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9) a1">
            <a:extLst>
              <a:ext uri="{FF2B5EF4-FFF2-40B4-BE49-F238E27FC236}">
                <a16:creationId xmlns:a16="http://schemas.microsoft.com/office/drawing/2014/main" id="{953E6300-E2A7-4AB6-E363-E807CFFB68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88" y="0"/>
            <a:ext cx="10741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30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9) a2">
            <a:extLst>
              <a:ext uri="{FF2B5EF4-FFF2-40B4-BE49-F238E27FC236}">
                <a16:creationId xmlns:a16="http://schemas.microsoft.com/office/drawing/2014/main" id="{00DA3BE6-94A0-88D9-FB2D-91827526B8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563"/>
            <a:ext cx="12192000" cy="572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19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9) a3">
            <a:extLst>
              <a:ext uri="{FF2B5EF4-FFF2-40B4-BE49-F238E27FC236}">
                <a16:creationId xmlns:a16="http://schemas.microsoft.com/office/drawing/2014/main" id="{7567DDA8-FEE7-433B-8765-DE09F89EE7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1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52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0) a1">
            <a:extLst>
              <a:ext uri="{FF2B5EF4-FFF2-40B4-BE49-F238E27FC236}">
                <a16:creationId xmlns:a16="http://schemas.microsoft.com/office/drawing/2014/main" id="{F58B5879-ED28-797D-5B57-5932AF5218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0"/>
            <a:ext cx="11753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30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0) a2">
            <a:extLst>
              <a:ext uri="{FF2B5EF4-FFF2-40B4-BE49-F238E27FC236}">
                <a16:creationId xmlns:a16="http://schemas.microsoft.com/office/drawing/2014/main" id="{C3189E61-0435-1805-176E-9B443EAD54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163"/>
            <a:ext cx="12192000" cy="603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4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1) a1">
            <a:extLst>
              <a:ext uri="{FF2B5EF4-FFF2-40B4-BE49-F238E27FC236}">
                <a16:creationId xmlns:a16="http://schemas.microsoft.com/office/drawing/2014/main" id="{E4C5AD48-EC76-3863-146A-935E8DFB33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25" y="0"/>
            <a:ext cx="9301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09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1) a2">
            <a:extLst>
              <a:ext uri="{FF2B5EF4-FFF2-40B4-BE49-F238E27FC236}">
                <a16:creationId xmlns:a16="http://schemas.microsoft.com/office/drawing/2014/main" id="{5A7B0F5E-A752-D42B-7C2E-571BEBFCCB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50" y="0"/>
            <a:ext cx="9918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231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2) a1">
            <a:extLst>
              <a:ext uri="{FF2B5EF4-FFF2-40B4-BE49-F238E27FC236}">
                <a16:creationId xmlns:a16="http://schemas.microsoft.com/office/drawing/2014/main" id="{EA8CBA1C-1C69-FACC-F7A2-FDFE9FA0A6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38" y="0"/>
            <a:ext cx="8848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94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) a2">
            <a:extLst>
              <a:ext uri="{FF2B5EF4-FFF2-40B4-BE49-F238E27FC236}">
                <a16:creationId xmlns:a16="http://schemas.microsoft.com/office/drawing/2014/main" id="{DF3D0AC5-8C47-8EEC-09E3-6B3B5ED43D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863"/>
            <a:ext cx="12192000" cy="499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620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2) a2">
            <a:extLst>
              <a:ext uri="{FF2B5EF4-FFF2-40B4-BE49-F238E27FC236}">
                <a16:creationId xmlns:a16="http://schemas.microsoft.com/office/drawing/2014/main" id="{64A061BE-CC1C-2ABF-46C8-06AF50E2C0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75" y="0"/>
            <a:ext cx="9848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586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3) a1">
            <a:extLst>
              <a:ext uri="{FF2B5EF4-FFF2-40B4-BE49-F238E27FC236}">
                <a16:creationId xmlns:a16="http://schemas.microsoft.com/office/drawing/2014/main" id="{F4C7E76E-1840-2C3E-C1E2-D13BCF4BC7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0"/>
            <a:ext cx="775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005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3) a2">
            <a:extLst>
              <a:ext uri="{FF2B5EF4-FFF2-40B4-BE49-F238E27FC236}">
                <a16:creationId xmlns:a16="http://schemas.microsoft.com/office/drawing/2014/main" id="{6E147091-C8B9-CCF8-8BDD-5D5A8D08F3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3" y="0"/>
            <a:ext cx="11710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520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4) aa">
            <a:extLst>
              <a:ext uri="{FF2B5EF4-FFF2-40B4-BE49-F238E27FC236}">
                <a16:creationId xmlns:a16="http://schemas.microsoft.com/office/drawing/2014/main" id="{A833C1EA-65FE-6638-C77B-434D0249A9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263" y="0"/>
            <a:ext cx="7227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934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5) a1">
            <a:extLst>
              <a:ext uri="{FF2B5EF4-FFF2-40B4-BE49-F238E27FC236}">
                <a16:creationId xmlns:a16="http://schemas.microsoft.com/office/drawing/2014/main" id="{117D6799-8C15-0BAA-D72E-A7AA588497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0"/>
            <a:ext cx="965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633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5) a2">
            <a:extLst>
              <a:ext uri="{FF2B5EF4-FFF2-40B4-BE49-F238E27FC236}">
                <a16:creationId xmlns:a16="http://schemas.microsoft.com/office/drawing/2014/main" id="{AD3E2504-B95C-2AD9-E5D6-897399D180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8" y="0"/>
            <a:ext cx="11031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829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6) aa">
            <a:extLst>
              <a:ext uri="{FF2B5EF4-FFF2-40B4-BE49-F238E27FC236}">
                <a16:creationId xmlns:a16="http://schemas.microsoft.com/office/drawing/2014/main" id="{7411520F-F4E6-E60A-4091-80542BA5E6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288" y="0"/>
            <a:ext cx="6065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298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7) a1">
            <a:extLst>
              <a:ext uri="{FF2B5EF4-FFF2-40B4-BE49-F238E27FC236}">
                <a16:creationId xmlns:a16="http://schemas.microsoft.com/office/drawing/2014/main" id="{35DC1CDA-A011-7314-C189-DCAC0B1E40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38" y="0"/>
            <a:ext cx="10396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431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7) a2">
            <a:extLst>
              <a:ext uri="{FF2B5EF4-FFF2-40B4-BE49-F238E27FC236}">
                <a16:creationId xmlns:a16="http://schemas.microsoft.com/office/drawing/2014/main" id="{63A0A478-4B96-0033-41CA-F039835386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5" y="0"/>
            <a:ext cx="11841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107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8) a1">
            <a:extLst>
              <a:ext uri="{FF2B5EF4-FFF2-40B4-BE49-F238E27FC236}">
                <a16:creationId xmlns:a16="http://schemas.microsoft.com/office/drawing/2014/main" id="{D9FF9E0E-1FA4-9188-3BFC-4F69125971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0"/>
            <a:ext cx="11010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51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0) a1">
            <a:extLst>
              <a:ext uri="{FF2B5EF4-FFF2-40B4-BE49-F238E27FC236}">
                <a16:creationId xmlns:a16="http://schemas.microsoft.com/office/drawing/2014/main" id="{C9FEA304-C707-933F-6ABC-1818CA396B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0"/>
            <a:ext cx="10191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68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8) a2">
            <a:extLst>
              <a:ext uri="{FF2B5EF4-FFF2-40B4-BE49-F238E27FC236}">
                <a16:creationId xmlns:a16="http://schemas.microsoft.com/office/drawing/2014/main" id="{777AD89E-1646-8340-F5FD-FA6F2AE8FE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88" y="0"/>
            <a:ext cx="865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26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0) a2">
            <a:extLst>
              <a:ext uri="{FF2B5EF4-FFF2-40B4-BE49-F238E27FC236}">
                <a16:creationId xmlns:a16="http://schemas.microsoft.com/office/drawing/2014/main" id="{FCA614C7-2E57-5EAD-8FEC-6B615ACC5C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38"/>
            <a:ext cx="12192000" cy="663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14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3) a1">
            <a:extLst>
              <a:ext uri="{FF2B5EF4-FFF2-40B4-BE49-F238E27FC236}">
                <a16:creationId xmlns:a16="http://schemas.microsoft.com/office/drawing/2014/main" id="{CD110B02-D0F6-FB46-E3E2-357E57D914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025"/>
            <a:ext cx="12192000" cy="620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51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3) a3">
            <a:extLst>
              <a:ext uri="{FF2B5EF4-FFF2-40B4-BE49-F238E27FC236}">
                <a16:creationId xmlns:a16="http://schemas.microsoft.com/office/drawing/2014/main" id="{B7227ADD-E4E3-657F-9CC3-075AC495D1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13" y="0"/>
            <a:ext cx="8715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34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3) a4">
            <a:extLst>
              <a:ext uri="{FF2B5EF4-FFF2-40B4-BE49-F238E27FC236}">
                <a16:creationId xmlns:a16="http://schemas.microsoft.com/office/drawing/2014/main" id="{46A3AC4A-29DB-ADF5-D78C-ADB3C31479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00" y="0"/>
            <a:ext cx="668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6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3) a5">
            <a:extLst>
              <a:ext uri="{FF2B5EF4-FFF2-40B4-BE49-F238E27FC236}">
                <a16:creationId xmlns:a16="http://schemas.microsoft.com/office/drawing/2014/main" id="{C5542257-F653-56A1-D6BD-20B73307D6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75"/>
            <a:ext cx="12192000" cy="288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91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2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Horace Butler</dc:creator>
  <cp:lastModifiedBy>Horace Butler</cp:lastModifiedBy>
  <cp:revision>1</cp:revision>
  <dcterms:created xsi:type="dcterms:W3CDTF">2025-01-14T19:29:04Z</dcterms:created>
  <dcterms:modified xsi:type="dcterms:W3CDTF">2025-01-14T19:29:16Z</dcterms:modified>
</cp:coreProperties>
</file>