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3CEE-C212-9387-0D90-D3EB32142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68D35-7E01-0531-F407-71186EF0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D9A8-1720-BFEF-3350-A7161F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117C-2C31-F46B-1F00-91249F7D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EA31C-B4BB-19F7-B4C7-8DD536AA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9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A0FF-4E6D-4ABF-4BEE-D4CE401C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9585F-2F51-06B0-7C1E-A2C57FF44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C7C37-8118-F93E-C021-16FDEC63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2C6B-72F3-5924-22D8-F83DF6E7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90B76-C718-32AD-07FA-0418E793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5848A-F410-988D-CFDD-228457F64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4AD32-F37F-E016-0CE6-064A16C84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BF1EF-6DDD-1D31-61A1-DB6673B6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284F6-4FC1-AF93-94B3-63B5C9C6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B2295-E1AE-01B7-C675-A6995414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B3FE-A81D-3103-D8DC-7775135C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4753A-DA4A-E146-8312-2F93DFC51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5FC0-CC20-5D6E-D938-3649ABBE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F46ED-C88D-560D-F7A3-04FCF7A4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1986F-C5CC-A3DB-50CC-2EAA0173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9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12B3-05FE-FEED-AC93-0FC5AF59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3484B-4625-B640-87A0-7E7A035E2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E5D08-B43A-B5B1-B2AB-58878B14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E6E8F-C673-E163-ECA7-7FAD1BF1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BCB7-03EB-9D61-CB1D-AD9FCE0B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0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C029-0D6A-EAB2-855B-9A8244DE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45FFA-EDB6-D968-D108-EBF80012E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D3CCE-8EB0-A54B-7BD2-923A6627F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26403-73FB-567D-9E62-66055B72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394C-EBD4-1286-F015-B98C3835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6AE47-2453-9A64-CF53-013B3283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D25E-90E1-85BB-29BA-F3504507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73BB-4BDD-D1C6-5A03-6CA60CBB4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8DB1E-EE3A-2CE5-54B8-63DD56DAF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D3E7B-569F-8BE7-2AF1-ED95D7A32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63931-1ED7-3D11-7205-62AC9AB83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D0FE1-CF39-5E71-BF22-45093D4B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69CD2-E6FD-5EA3-C3BB-B7401CD3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992C1-1A43-72E4-B6B4-30511F52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FFAD-CE65-C81F-9AA0-1EAB4A51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B1112-4925-F58F-6496-4B203CFD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4939B-C1E4-1528-87E4-74885EB5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0024D-1DCD-48AB-9151-F705087C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0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890AE0-F827-81E6-CA0A-16BB5175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9880B-A1CF-8A33-15AE-1895CF8F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77114-76C1-8107-B04A-21882B29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BF62-B29B-7697-541B-D421015D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4DDE-AE62-68F6-466A-911EBC5A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05557-146B-4628-AFD5-0C6D9BC0C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A3D9C-D602-C9E6-8508-EB22E213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26A2B-C0B3-9F40-FF76-45F431B7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742B8-F903-B185-F698-79AF6D80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D325-389B-6B51-8A01-1C035995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2FE73-754F-CA59-D02C-7D818D0CE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A2BC7-A3FC-03CE-78BA-3C64B6171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BFF15-16B8-5DC4-9D0C-90708373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21E33-704D-88BA-21B6-F36C1A07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F574F-F40A-4A09-8C3C-2D72C2A0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2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91F49-3D73-E76E-6684-3733B24F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92BA7-F209-AA59-3886-B72598AF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6D925-E2AA-E328-A732-1B5F5DB0D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FCE7-DBE8-4CC8-B32E-40C6002A8A1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BBAC2-B10C-FF82-58A5-41202FBE0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A688D-F326-6428-7B2F-8EB967B0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FDAD-61A3-48B1-8127-D4AED7EC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34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E926-996D-7BE5-E18A-B82B46D23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BA1E5-A54E-EB2B-0B56-436C370C9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76831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9)">
            <a:extLst>
              <a:ext uri="{FF2B5EF4-FFF2-40B4-BE49-F238E27FC236}">
                <a16:creationId xmlns:a16="http://schemas.microsoft.com/office/drawing/2014/main" id="{5FD89C14-1DE5-9B4A-A7DC-1CAC4621C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0"/>
            <a:ext cx="1098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0) - Copy - Copy">
            <a:extLst>
              <a:ext uri="{FF2B5EF4-FFF2-40B4-BE49-F238E27FC236}">
                <a16:creationId xmlns:a16="http://schemas.microsoft.com/office/drawing/2014/main" id="{FB96840A-63D5-6287-726E-6B1A9998D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3" y="0"/>
            <a:ext cx="942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5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0) - Copy">
            <a:extLst>
              <a:ext uri="{FF2B5EF4-FFF2-40B4-BE49-F238E27FC236}">
                <a16:creationId xmlns:a16="http://schemas.microsoft.com/office/drawing/2014/main" id="{D5014C11-2DED-4283-EF9A-4CD11A28C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88"/>
            <a:ext cx="12192000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8) - Copy">
            <a:extLst>
              <a:ext uri="{FF2B5EF4-FFF2-40B4-BE49-F238E27FC236}">
                <a16:creationId xmlns:a16="http://schemas.microsoft.com/office/drawing/2014/main" id="{E0F7CC8A-280D-C066-74FC-0F86F172AA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0"/>
            <a:ext cx="930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8)">
            <a:extLst>
              <a:ext uri="{FF2B5EF4-FFF2-40B4-BE49-F238E27FC236}">
                <a16:creationId xmlns:a16="http://schemas.microsoft.com/office/drawing/2014/main" id="{259D6D8B-222B-8F1D-BF05-FA6E0B789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0"/>
            <a:ext cx="1181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6) - Copy">
            <a:extLst>
              <a:ext uri="{FF2B5EF4-FFF2-40B4-BE49-F238E27FC236}">
                <a16:creationId xmlns:a16="http://schemas.microsoft.com/office/drawing/2014/main" id="{C3F6260B-E8E5-8CD7-3A51-DF36C67FA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0"/>
            <a:ext cx="845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6)">
            <a:extLst>
              <a:ext uri="{FF2B5EF4-FFF2-40B4-BE49-F238E27FC236}">
                <a16:creationId xmlns:a16="http://schemas.microsoft.com/office/drawing/2014/main" id="{7954CBDE-D482-BD7A-61AE-C865AE62B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88"/>
            <a:ext cx="12192000" cy="53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7) - Copy">
            <a:extLst>
              <a:ext uri="{FF2B5EF4-FFF2-40B4-BE49-F238E27FC236}">
                <a16:creationId xmlns:a16="http://schemas.microsoft.com/office/drawing/2014/main" id="{00D5B7ED-490E-F866-8270-6708A5F61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88" y="0"/>
            <a:ext cx="863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6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7)">
            <a:extLst>
              <a:ext uri="{FF2B5EF4-FFF2-40B4-BE49-F238E27FC236}">
                <a16:creationId xmlns:a16="http://schemas.microsoft.com/office/drawing/2014/main" id="{F252B6B0-5C98-BD12-01F2-288A7FFFE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038"/>
            <a:ext cx="12192000" cy="42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8)">
            <a:extLst>
              <a:ext uri="{FF2B5EF4-FFF2-40B4-BE49-F238E27FC236}">
                <a16:creationId xmlns:a16="http://schemas.microsoft.com/office/drawing/2014/main" id="{A826BE9F-4070-321B-2CBB-892A4C5BFA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3" y="0"/>
            <a:ext cx="5337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9) - Copy">
            <a:extLst>
              <a:ext uri="{FF2B5EF4-FFF2-40B4-BE49-F238E27FC236}">
                <a16:creationId xmlns:a16="http://schemas.microsoft.com/office/drawing/2014/main" id="{8F96D37B-085B-91FE-E359-6DB77638B8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88" y="0"/>
            <a:ext cx="814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2025-01-13T20:31:28Z</dcterms:created>
  <dcterms:modified xsi:type="dcterms:W3CDTF">2025-01-13T20:31:53Z</dcterms:modified>
</cp:coreProperties>
</file>