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24276-7C70-1BE6-8934-9AF19DCBF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4FD084-9AEC-6BF7-A4A2-A07ADE78E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CDDBD-24DD-AB12-4014-381AB9AD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90F8-C7B0-4D7E-BC9B-569932F33A4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86433-2CA1-B1E7-9EFB-5A23EE185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AEE3D-AD57-ECA9-F074-1FB912EB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1EE7-B66A-4075-B83E-90B9775E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9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3A8E-2EC2-10B3-9008-82A73B3ED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0481AC-A7FC-5B9C-2D52-BDE6BF53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AA9EB-F1A7-060F-6085-8F644219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90F8-C7B0-4D7E-BC9B-569932F33A4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C31B0-6815-EE20-F50E-139245A78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C26C-B5FE-6719-5358-EE03BB5E4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1EE7-B66A-4075-B83E-90B9775E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2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00B032-81CB-A92E-ADAA-88AF48E34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7E14F-18E8-BCD3-560E-D5A803E57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A57B7-C1B0-2ADD-CFF4-2C670E99A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90F8-C7B0-4D7E-BC9B-569932F33A4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9690C-B0DD-A171-70CA-C31BB8F9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E656E-C123-2AD2-2F7E-86CD4A63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1EE7-B66A-4075-B83E-90B9775E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05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0D494-0308-2121-5E8A-BB8C14F48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07E45-9C3C-4A5C-628D-D6AFB2D10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E5C60-1008-A965-A4B4-00729A4B7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90F8-C7B0-4D7E-BC9B-569932F33A4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7A3C8-166F-EC3F-1A9D-8A197AF4F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949F8-D870-1DDD-0A91-6A05D797D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1EE7-B66A-4075-B83E-90B9775E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419E9-5947-35FD-D316-08E5CFFFC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230CD0-F07D-0D31-F3EC-973F4A68E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A2945-CE1C-E290-0C79-42D74E1C1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90F8-C7B0-4D7E-BC9B-569932F33A4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28A40-8E5E-6CB3-FBBF-CD51AF23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C04F1-1247-308A-4D73-48D24F94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1EE7-B66A-4075-B83E-90B9775E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4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FEFDB-42C4-FCA2-DC79-E6AAC52F0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A63DD-43FD-BFA6-0260-BB6641B0C2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8AE6F-8D79-D04A-2AA3-F13240F47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B038F-581C-2AC1-FD89-DABF5A3FE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90F8-C7B0-4D7E-BC9B-569932F33A4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472943-E9E8-C23C-2F90-ABEAFD5F0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7E9F3-68A6-CE1C-1B67-563525CF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1EE7-B66A-4075-B83E-90B9775E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5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06209-D95D-82BD-6CF4-EB70A553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2253B-DD46-A698-8BC7-D222B80C5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7F01D-CA09-A248-3FD4-6DC7D2656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742023-8000-29DF-8335-7F19AA384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B7D18D-13B0-561E-1B00-98461754FB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FC9F70-A07B-8646-607F-E99766E5B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90F8-C7B0-4D7E-BC9B-569932F33A4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22C8C3-879E-469C-63F8-7ED8053E1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241A4-8EE6-B9CC-EC41-4640DC468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1EE7-B66A-4075-B83E-90B9775E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23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9B660-874F-054A-44BC-53F02F4FC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732277-7A5C-3DE6-B968-344C60D4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90F8-C7B0-4D7E-BC9B-569932F33A4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88441-9136-2024-6D72-DC0BA503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AD607-B5C2-3074-F799-03B0D87E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1EE7-B66A-4075-B83E-90B9775E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4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230C27-76D1-5BC4-137E-ED9810C3A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90F8-C7B0-4D7E-BC9B-569932F33A4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74BA50-C031-A807-D71B-3C847CD42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7CB3D-D35D-B8BD-4F9D-5C9C8A91D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1EE7-B66A-4075-B83E-90B9775E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8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78117-E059-6F98-2CF4-763C375F0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E6006-34D7-6BF8-9BDA-BDD0228D6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273CD2-30B8-845D-0F68-2E8D261E6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89479F-1596-8987-86D0-6D76E8219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90F8-C7B0-4D7E-BC9B-569932F33A4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22C6D3-4D1A-18D9-AE58-F7C0B901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1A015-BE6D-7CF0-1617-F28189BEB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1EE7-B66A-4075-B83E-90B9775E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5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8CF52-DF7D-DB54-3CA1-5CEF103F7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C076A-139B-292E-8BFB-E59C29DE2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7A4B9-BCC0-562A-D811-A696D6D8A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0CB69B-D547-ABA8-A307-6A62541A0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90F8-C7B0-4D7E-BC9B-569932F33A4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BBEE4F-0E79-C103-A4E0-7877289B9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0C254-C0E7-D220-FE26-6CB8A69D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1EE7-B66A-4075-B83E-90B9775E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6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99BA94-14B2-B11A-129C-F55AC8F40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7B28B-9E39-4D1D-337C-7299DA392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932E6-4AEE-DC35-4097-7BC3CD89E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590F8-C7B0-4D7E-BC9B-569932F33A4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E72F3-FEF9-0027-CDA8-4F866EB5A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99F7B-63FC-7F8F-283F-AA85B62D8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1EE7-B66A-4075-B83E-90B9775EF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88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C1C12-E856-7E2B-47C1-E6C7A0A844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21477-A25E-0D6D-692D-7170854294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294073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">
            <a:extLst>
              <a:ext uri="{FF2B5EF4-FFF2-40B4-BE49-F238E27FC236}">
                <a16:creationId xmlns:a16="http://schemas.microsoft.com/office/drawing/2014/main" id="{24B8F758-528C-7C35-431C-E33DA0B1C6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29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5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">
            <a:extLst>
              <a:ext uri="{FF2B5EF4-FFF2-40B4-BE49-F238E27FC236}">
                <a16:creationId xmlns:a16="http://schemas.microsoft.com/office/drawing/2014/main" id="{400C9D58-3652-5847-E8CC-7582328012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0" y="0"/>
            <a:ext cx="984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50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">
            <a:extLst>
              <a:ext uri="{FF2B5EF4-FFF2-40B4-BE49-F238E27FC236}">
                <a16:creationId xmlns:a16="http://schemas.microsoft.com/office/drawing/2014/main" id="{41E224BD-52F8-E869-EF37-A958992CBD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0"/>
            <a:ext cx="9217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6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">
            <a:extLst>
              <a:ext uri="{FF2B5EF4-FFF2-40B4-BE49-F238E27FC236}">
                <a16:creationId xmlns:a16="http://schemas.microsoft.com/office/drawing/2014/main" id="{72F36ED0-8553-93AD-7656-3DC8896F8D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0"/>
            <a:ext cx="9875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8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">
            <a:extLst>
              <a:ext uri="{FF2B5EF4-FFF2-40B4-BE49-F238E27FC236}">
                <a16:creationId xmlns:a16="http://schemas.microsoft.com/office/drawing/2014/main" id="{C3F0D58F-DA1A-69D1-5FFC-E554371875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5" y="0"/>
            <a:ext cx="10520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">
            <a:extLst>
              <a:ext uri="{FF2B5EF4-FFF2-40B4-BE49-F238E27FC236}">
                <a16:creationId xmlns:a16="http://schemas.microsoft.com/office/drawing/2014/main" id="{F61889A5-EE97-1BAB-0D55-333F3197D8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88" y="0"/>
            <a:ext cx="8963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9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">
            <a:extLst>
              <a:ext uri="{FF2B5EF4-FFF2-40B4-BE49-F238E27FC236}">
                <a16:creationId xmlns:a16="http://schemas.microsoft.com/office/drawing/2014/main" id="{75AF7C71-EC7C-3FF7-9271-8744CD486F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25" y="0"/>
            <a:ext cx="8894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06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">
            <a:extLst>
              <a:ext uri="{FF2B5EF4-FFF2-40B4-BE49-F238E27FC236}">
                <a16:creationId xmlns:a16="http://schemas.microsoft.com/office/drawing/2014/main" id="{B0CB4B03-8594-1CB7-DA9C-B5AA8537D4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944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9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">
            <a:extLst>
              <a:ext uri="{FF2B5EF4-FFF2-40B4-BE49-F238E27FC236}">
                <a16:creationId xmlns:a16="http://schemas.microsoft.com/office/drawing/2014/main" id="{6490B007-BA50-4578-EE77-8816D0E372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1021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">
            <a:extLst>
              <a:ext uri="{FF2B5EF4-FFF2-40B4-BE49-F238E27FC236}">
                <a16:creationId xmlns:a16="http://schemas.microsoft.com/office/drawing/2014/main" id="{98321F77-760F-5361-0AE4-BE5A20D7C8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63" y="0"/>
            <a:ext cx="8931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6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">
            <a:extLst>
              <a:ext uri="{FF2B5EF4-FFF2-40B4-BE49-F238E27FC236}">
                <a16:creationId xmlns:a16="http://schemas.microsoft.com/office/drawing/2014/main" id="{D518AC57-E788-0224-4209-F8C7416B07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63" y="0"/>
            <a:ext cx="6237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">
            <a:extLst>
              <a:ext uri="{FF2B5EF4-FFF2-40B4-BE49-F238E27FC236}">
                <a16:creationId xmlns:a16="http://schemas.microsoft.com/office/drawing/2014/main" id="{DF22860D-4956-E6CB-2CC2-C65D69A315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0" y="0"/>
            <a:ext cx="9536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3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">
            <a:extLst>
              <a:ext uri="{FF2B5EF4-FFF2-40B4-BE49-F238E27FC236}">
                <a16:creationId xmlns:a16="http://schemas.microsoft.com/office/drawing/2014/main" id="{B8C72159-525D-4EF9-1401-507C4703FE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88" y="0"/>
            <a:ext cx="9293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2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">
            <a:extLst>
              <a:ext uri="{FF2B5EF4-FFF2-40B4-BE49-F238E27FC236}">
                <a16:creationId xmlns:a16="http://schemas.microsoft.com/office/drawing/2014/main" id="{C2FF9E0B-5E6F-52D8-1EA8-58F96C2B97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75" y="0"/>
            <a:ext cx="9669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4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">
            <a:extLst>
              <a:ext uri="{FF2B5EF4-FFF2-40B4-BE49-F238E27FC236}">
                <a16:creationId xmlns:a16="http://schemas.microsoft.com/office/drawing/2014/main" id="{CCAF88A3-72B0-DC33-8E01-B61D0CB129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3" y="0"/>
            <a:ext cx="9223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8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">
            <a:extLst>
              <a:ext uri="{FF2B5EF4-FFF2-40B4-BE49-F238E27FC236}">
                <a16:creationId xmlns:a16="http://schemas.microsoft.com/office/drawing/2014/main" id="{A6C2F577-36F0-7662-CA36-1F05C9B0D3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4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">
            <a:extLst>
              <a:ext uri="{FF2B5EF4-FFF2-40B4-BE49-F238E27FC236}">
                <a16:creationId xmlns:a16="http://schemas.microsoft.com/office/drawing/2014/main" id="{303EE914-E6CC-DED4-DB79-309D02F41B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25" y="0"/>
            <a:ext cx="9099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46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">
            <a:extLst>
              <a:ext uri="{FF2B5EF4-FFF2-40B4-BE49-F238E27FC236}">
                <a16:creationId xmlns:a16="http://schemas.microsoft.com/office/drawing/2014/main" id="{8D00BA2A-894A-B919-E5B2-4283E4AA45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121920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7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">
            <a:extLst>
              <a:ext uri="{FF2B5EF4-FFF2-40B4-BE49-F238E27FC236}">
                <a16:creationId xmlns:a16="http://schemas.microsoft.com/office/drawing/2014/main" id="{356C1511-3034-04AC-CFF5-342B59AD27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"/>
            <a:ext cx="12192000" cy="661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1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">
            <a:extLst>
              <a:ext uri="{FF2B5EF4-FFF2-40B4-BE49-F238E27FC236}">
                <a16:creationId xmlns:a16="http://schemas.microsoft.com/office/drawing/2014/main" id="{603426E6-3279-26DE-BD70-1D9E5D73DA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13"/>
            <a:ext cx="12192000" cy="663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5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">
            <a:extLst>
              <a:ext uri="{FF2B5EF4-FFF2-40B4-BE49-F238E27FC236}">
                <a16:creationId xmlns:a16="http://schemas.microsoft.com/office/drawing/2014/main" id="{74765CAF-CE93-782E-4AE9-A90332A1B3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13" y="0"/>
            <a:ext cx="4954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5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">
            <a:extLst>
              <a:ext uri="{FF2B5EF4-FFF2-40B4-BE49-F238E27FC236}">
                <a16:creationId xmlns:a16="http://schemas.microsoft.com/office/drawing/2014/main" id="{AE4E48B7-05E9-8835-F8B4-378B56B4BA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63" y="0"/>
            <a:ext cx="6823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1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">
            <a:extLst>
              <a:ext uri="{FF2B5EF4-FFF2-40B4-BE49-F238E27FC236}">
                <a16:creationId xmlns:a16="http://schemas.microsoft.com/office/drawing/2014/main" id="{912B39D5-C56C-E11B-291C-6CB65D0D59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88" y="0"/>
            <a:ext cx="7412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73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0">
            <a:extLst>
              <a:ext uri="{FF2B5EF4-FFF2-40B4-BE49-F238E27FC236}">
                <a16:creationId xmlns:a16="http://schemas.microsoft.com/office/drawing/2014/main" id="{FAEDBA1B-9967-0718-6B51-E4139EB4D3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8" y="0"/>
            <a:ext cx="10218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7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">
            <a:extLst>
              <a:ext uri="{FF2B5EF4-FFF2-40B4-BE49-F238E27FC236}">
                <a16:creationId xmlns:a16="http://schemas.microsoft.com/office/drawing/2014/main" id="{6E8FE38F-85FF-159C-3756-FA028506BC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13" y="0"/>
            <a:ext cx="10417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9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2">
            <a:extLst>
              <a:ext uri="{FF2B5EF4-FFF2-40B4-BE49-F238E27FC236}">
                <a16:creationId xmlns:a16="http://schemas.microsoft.com/office/drawing/2014/main" id="{DC6B128C-07BE-450D-D8B8-882B15D87A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0" y="0"/>
            <a:ext cx="996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0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3">
            <a:extLst>
              <a:ext uri="{FF2B5EF4-FFF2-40B4-BE49-F238E27FC236}">
                <a16:creationId xmlns:a16="http://schemas.microsoft.com/office/drawing/2014/main" id="{EB113E54-A250-ED65-465B-91926D3997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0"/>
            <a:ext cx="1165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4">
            <a:extLst>
              <a:ext uri="{FF2B5EF4-FFF2-40B4-BE49-F238E27FC236}">
                <a16:creationId xmlns:a16="http://schemas.microsoft.com/office/drawing/2014/main" id="{D09D0FFD-F541-0C8C-ABF2-DD86B80D60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8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">
            <a:extLst>
              <a:ext uri="{FF2B5EF4-FFF2-40B4-BE49-F238E27FC236}">
                <a16:creationId xmlns:a16="http://schemas.microsoft.com/office/drawing/2014/main" id="{11995674-2244-6BB2-339D-AE95159EC5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0"/>
            <a:ext cx="5010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1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">
            <a:extLst>
              <a:ext uri="{FF2B5EF4-FFF2-40B4-BE49-F238E27FC236}">
                <a16:creationId xmlns:a16="http://schemas.microsoft.com/office/drawing/2014/main" id="{341C86E1-2258-5513-8615-D20CCD5E94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0" y="0"/>
            <a:ext cx="501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28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5">
            <a:extLst>
              <a:ext uri="{FF2B5EF4-FFF2-40B4-BE49-F238E27FC236}">
                <a16:creationId xmlns:a16="http://schemas.microsoft.com/office/drawing/2014/main" id="{C5352FBC-B9A6-6B5D-D5C8-4B8D77375C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0"/>
            <a:ext cx="4976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0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6">
            <a:extLst>
              <a:ext uri="{FF2B5EF4-FFF2-40B4-BE49-F238E27FC236}">
                <a16:creationId xmlns:a16="http://schemas.microsoft.com/office/drawing/2014/main" id="{0C98DE06-8EF2-57C2-8A96-F6E38F3D61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50" y="0"/>
            <a:ext cx="7529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5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7">
            <a:extLst>
              <a:ext uri="{FF2B5EF4-FFF2-40B4-BE49-F238E27FC236}">
                <a16:creationId xmlns:a16="http://schemas.microsoft.com/office/drawing/2014/main" id="{9F40E56C-C229-BC51-0DAB-833F9380D5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0"/>
            <a:ext cx="11334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0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">
            <a:extLst>
              <a:ext uri="{FF2B5EF4-FFF2-40B4-BE49-F238E27FC236}">
                <a16:creationId xmlns:a16="http://schemas.microsoft.com/office/drawing/2014/main" id="{C8267175-2F00-F6BB-C63C-D29BF4957B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688" y="0"/>
            <a:ext cx="5508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72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2025-01-13T19:56:53Z</dcterms:created>
  <dcterms:modified xsi:type="dcterms:W3CDTF">2025-01-13T19:57:14Z</dcterms:modified>
</cp:coreProperties>
</file>