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5A0D0-F9D4-CBD5-5E2C-4466F0ECE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270749-DC9C-CC90-1CBF-FE2FDE48F9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509CF-22AC-E2AA-F7D9-8D165CBCA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B2F6-E349-4E3B-8754-6347B80C264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4DFC5-394E-DCD8-7A65-3AE26DFF5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9A4D7-3A53-C64A-05C9-97C5FF2A0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D2A3-DF0A-4676-B0B3-2C44330E3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18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CD328-3A2E-2CFA-E4D9-CC46E7FA9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8FE974-11F2-2B94-9712-DFEC054C89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56EC4-4F3D-13B6-3983-E763319C9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B2F6-E349-4E3B-8754-6347B80C264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14EEF-2D3E-C06F-CAAD-D93D135E4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3C962-F1AE-616D-5595-2052877B9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D2A3-DF0A-4676-B0B3-2C44330E3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46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36AFF5-AC4E-65AE-EF32-4B9492B800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0A5235-C5A0-1CFA-D1B0-0B959A497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DC6D2-9C2B-B7C2-0BBD-B2937B44A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B2F6-E349-4E3B-8754-6347B80C264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43C0B-7287-3314-95C2-7C8E7DAA0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D1E66-9B15-680F-D067-95E511B53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D2A3-DF0A-4676-B0B3-2C44330E3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19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F1EE6-A7A8-EC08-E157-85E8A258F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71980-DFAF-F8CA-9C41-4E4128FD7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BC751-A55E-59F5-9081-72AB646C6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B2F6-E349-4E3B-8754-6347B80C264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ECBD9-CC6F-F831-0332-CAE804401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F4E6D-5DD0-599C-6174-F285CE3BB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D2A3-DF0A-4676-B0B3-2C44330E3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84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EAEBA-962D-F3C1-52F1-69E4CE14C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DFF43-D450-5E87-F528-5AB3413C8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C6139-223F-D2B5-15F1-1C5F88B25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B2F6-E349-4E3B-8754-6347B80C264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BA99B-73A6-11B3-717B-294BE31E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09DA-BF9F-35E3-4453-1C31F1435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D2A3-DF0A-4676-B0B3-2C44330E3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0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13929-5619-7133-0F10-EAF29CB7E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5D9FE-4890-C7F1-B359-6015422D8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E00CE1-E30E-098E-7E57-37839FDCE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2E6A3-1E77-6AB2-97DD-776CF821A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B2F6-E349-4E3B-8754-6347B80C264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161C5D-7C18-B620-F6B2-6983D43C8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2413F-3649-6616-BED7-3A8DB0BD9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D2A3-DF0A-4676-B0B3-2C44330E3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96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27520-7DD0-F823-D02D-7C7BC56C5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9A1BCE-845C-DC38-D20A-97D24CB4A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78967C-0563-184C-0A6A-6B8335D33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DA930-6523-10DE-D2F5-40D162AAF6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B666F-6134-3F57-BFAC-01483E0F2F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F3CD23-C090-A613-B9CC-120FEACB3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B2F6-E349-4E3B-8754-6347B80C264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E27771-D8AE-AF43-0687-D6DAF4023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79A921-7035-7392-08FC-E95673981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D2A3-DF0A-4676-B0B3-2C44330E3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44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C4FD5-AC75-5742-A94E-2144FC5A5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456A05-8E74-8F31-B0BA-D8BEEA514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B2F6-E349-4E3B-8754-6347B80C264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7F993-CDF1-1D31-DC7A-0C8CB8CE6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D9BF95-5C49-7CD8-168C-5082D69C0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D2A3-DF0A-4676-B0B3-2C44330E3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07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8B25BE-B84F-8CA1-B2E6-5D4336D14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B2F6-E349-4E3B-8754-6347B80C264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A2909-A90C-1157-9A7D-0DBEB4CE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B4C83E-F1D6-9408-1981-A33C29CB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D2A3-DF0A-4676-B0B3-2C44330E3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79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642D0-19E9-98E3-9FEE-D16631FF2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986E0-7CD3-8272-CE68-A47C353B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EFF827-5E7A-9D76-9C1C-EB88905C49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0ABF0-4E4E-63CE-0814-1ADC0AAAF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B2F6-E349-4E3B-8754-6347B80C264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4CDDE-557F-A7F8-39E8-44DF0B1E6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A0DB4-BDC1-A403-396F-E2674D84E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D2A3-DF0A-4676-B0B3-2C44330E3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50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CEAEA-8987-49B7-4B44-4C4328DCD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F1660F-FC8C-432F-53DC-B7F45812A6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5E97E-8367-414D-A013-4F5D61F71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6BF11-CB22-426E-8508-6AE1BD792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B2F6-E349-4E3B-8754-6347B80C264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4BA2AC-00F8-1F49-F3C0-915DFC814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6B7DF-0FFA-80CC-C3E3-7CCD7776B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D2A3-DF0A-4676-B0B3-2C44330E3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6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AB9B1A-3297-C342-4281-00564CF3D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667BB-BEF6-6BC7-041E-19E84FE78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B2C6A-49BE-1E19-FBDF-1AF0048268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9B2F6-E349-4E3B-8754-6347B80C264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9F64B-635B-BDC9-E97B-B6DC4DFA8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EF05E-4547-0D64-3F6B-E136F041B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7D2A3-DF0A-4676-B0B3-2C44330E3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43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C167D-CD8D-70B5-46BD-5312C6E890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E3EDA8-6531-1DED-0346-8564D4DFA5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Horace Butler</a:t>
            </a:r>
          </a:p>
        </p:txBody>
      </p:sp>
    </p:spTree>
    <p:extLst>
      <p:ext uri="{BB962C8B-B14F-4D97-AF65-F5344CB8AC3E}">
        <p14:creationId xmlns:p14="http://schemas.microsoft.com/office/powerpoint/2010/main" val="1954387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0)">
            <a:extLst>
              <a:ext uri="{FF2B5EF4-FFF2-40B4-BE49-F238E27FC236}">
                <a16:creationId xmlns:a16="http://schemas.microsoft.com/office/drawing/2014/main" id="{7BB8B3CC-F474-CF9E-10F9-02254CFA48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75" y="0"/>
            <a:ext cx="5122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58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1)">
            <a:extLst>
              <a:ext uri="{FF2B5EF4-FFF2-40B4-BE49-F238E27FC236}">
                <a16:creationId xmlns:a16="http://schemas.microsoft.com/office/drawing/2014/main" id="{F4084616-E421-75ED-5945-0D67334289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25" y="0"/>
            <a:ext cx="5719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95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2)">
            <a:extLst>
              <a:ext uri="{FF2B5EF4-FFF2-40B4-BE49-F238E27FC236}">
                <a16:creationId xmlns:a16="http://schemas.microsoft.com/office/drawing/2014/main" id="{22236AF0-A796-3D7C-CF55-753B2F7CFD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25" y="0"/>
            <a:ext cx="4983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96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3)">
            <a:extLst>
              <a:ext uri="{FF2B5EF4-FFF2-40B4-BE49-F238E27FC236}">
                <a16:creationId xmlns:a16="http://schemas.microsoft.com/office/drawing/2014/main" id="{A738BACB-BB53-890E-F060-CEE49FFA19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025" y="0"/>
            <a:ext cx="4932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5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4)">
            <a:extLst>
              <a:ext uri="{FF2B5EF4-FFF2-40B4-BE49-F238E27FC236}">
                <a16:creationId xmlns:a16="http://schemas.microsoft.com/office/drawing/2014/main" id="{EA868F6A-7AD1-BB0C-3F12-23CB0F2165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863" y="0"/>
            <a:ext cx="4994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86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5)">
            <a:extLst>
              <a:ext uri="{FF2B5EF4-FFF2-40B4-BE49-F238E27FC236}">
                <a16:creationId xmlns:a16="http://schemas.microsoft.com/office/drawing/2014/main" id="{3F55E889-5633-EBD9-E883-B12F989992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613" y="0"/>
            <a:ext cx="4930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1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6)">
            <a:extLst>
              <a:ext uri="{FF2B5EF4-FFF2-40B4-BE49-F238E27FC236}">
                <a16:creationId xmlns:a16="http://schemas.microsoft.com/office/drawing/2014/main" id="{7C0F8612-0439-AB6A-02FE-6D4BA7ABC8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00" y="0"/>
            <a:ext cx="4926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2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7)">
            <a:extLst>
              <a:ext uri="{FF2B5EF4-FFF2-40B4-BE49-F238E27FC236}">
                <a16:creationId xmlns:a16="http://schemas.microsoft.com/office/drawing/2014/main" id="{4502692E-0315-2FA7-F78A-D1EF17403C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25" y="0"/>
            <a:ext cx="5491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037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Horace Butler</dc:creator>
  <cp:lastModifiedBy>Horace Butler</cp:lastModifiedBy>
  <cp:revision>1</cp:revision>
  <dcterms:created xsi:type="dcterms:W3CDTF">2025-01-13T20:37:15Z</dcterms:created>
  <dcterms:modified xsi:type="dcterms:W3CDTF">2025-01-13T20:37:30Z</dcterms:modified>
</cp:coreProperties>
</file>