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89CF5-37B5-6D15-D5FF-985738D64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F7832-576F-1802-DB81-1B6EED802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6BE26-4DB5-EB38-0853-A7A1A69B3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D208C-35BE-3043-4234-93521EEC3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9D3EC-C667-1079-0F68-D5CDED53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9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84FBC-FC2A-5C21-0661-808FC6A9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57C8F3-6D28-C665-59FB-F18D8E8AB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B4091-CEE1-3706-4955-5FB48901B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A6F6E-0FAB-CAAC-A708-70542BC11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3BD1F-1E75-910F-0FC5-628E01D5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6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2CEEAB-AE60-127A-8ECE-1F6943102F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D8774-1763-E5B3-CD48-BF43FCE46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E51B9-301D-8D44-9AA1-18A2F32B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8946-9B07-2A49-100C-541F05A3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2812B-9AFC-F613-B19A-C0AFDB4E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F4C6-425B-6A55-EE2B-75809544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6BAF5-E244-3F73-4D5D-FFC60AC86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F3FEA-6C33-4DEF-A0EC-2B9F055D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AC660-6301-E061-5580-5A303110C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ECB3F-EF31-4494-555D-C74AF82A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8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8D76D-9649-1D8D-DF39-791CE701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22B8B-C486-EB9F-CC77-558591C62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21969-DC3C-C5F5-6481-DF468056E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16422-906E-ED74-9BFE-A34349F5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63C3A-467A-A442-5971-B60BC5A0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2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D3729-8D19-EC41-78B4-716F9F2CB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A676E-B65D-C169-F59F-39CD09C35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C3282-4922-EC6C-1C29-5951217D1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DBB0F-9409-FB0E-5F04-B7B8D8A01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62104-CA10-FF15-A7B8-72855D002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07013-68CD-D00C-746D-81EC084FE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9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A8A4B-487B-E708-BFB0-D7402ACEB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3C157-094C-5744-E490-6BAF97DB7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69A08-6448-926F-3A49-509FF1367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D33B98-9C4F-130C-F47D-854F3EF97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0DE59-5746-F515-A462-65F24FBF7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20A857-668C-D22A-6DAB-07EE4536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E5CFC1-7046-F2C9-E92A-E1DCFC66E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E3A572-4CAE-8E9F-01E9-97E51FB9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8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DA39-78C0-D6A0-0ADE-AA59BB838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92668-B701-B462-ED12-591B85B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3DC65-7093-8B24-9AB7-AEA4B069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363CB-A0E3-99FD-2D80-464FB663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9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BE286-4E9F-D43D-2BE0-E6F21375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ED17A0-37FE-E18A-6589-840E92700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5E921-6D82-5644-6B2B-3553858B8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4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3E929-1A6D-3145-6862-F4B709FC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2C211-21D0-E368-4B01-50810D9E6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696C0-E567-4366-9302-17D8946B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D96D0-1C7A-63D1-44C7-57DED893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E23-CA88-A092-B642-D0BCAC63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923D5-A772-69C1-E36A-5AF5DFFFC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8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3B638-EA60-95A6-9430-0BA248BB2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5E501-6BAC-BEF5-ADC8-8065D966D2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2B3FF-66EB-0401-68F7-B93EE25DE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0007F-5253-6472-8D7A-29B1249D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286DF-B527-62D4-8215-FEFA04B0B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E7394-A654-7EE3-32C4-A1DB4EC1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51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0ED068-5DAD-7A56-B7E6-42721E540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49CDA-446C-5216-58D2-E275698D8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843BE-59CA-42E2-F04B-8FE207D3D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33966-FA0B-4AEC-9601-130993B5FF8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C4C33-295C-DA10-F4BE-3F16069C7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12AB7-8B4E-D955-D3ED-E432C97D2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D75A0-25F8-4C05-8262-D10F79F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871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3D3C-F3C5-4590-B02B-CDB4DB9DFC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47BDCD-FCBD-F6B9-83A7-242565A19A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66607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77">
            <a:extLst>
              <a:ext uri="{FF2B5EF4-FFF2-40B4-BE49-F238E27FC236}">
                <a16:creationId xmlns:a16="http://schemas.microsoft.com/office/drawing/2014/main" id="{39134EE1-A17A-7713-0DC2-369E755AD5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8" y="0"/>
            <a:ext cx="1141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26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78">
            <a:extLst>
              <a:ext uri="{FF2B5EF4-FFF2-40B4-BE49-F238E27FC236}">
                <a16:creationId xmlns:a16="http://schemas.microsoft.com/office/drawing/2014/main" id="{791C0992-7DA5-C1AD-1603-D3F825A142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38" y="0"/>
            <a:ext cx="5595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35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79">
            <a:extLst>
              <a:ext uri="{FF2B5EF4-FFF2-40B4-BE49-F238E27FC236}">
                <a16:creationId xmlns:a16="http://schemas.microsoft.com/office/drawing/2014/main" id="{5D9CA99E-5669-31E6-629A-E323F30C6D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0"/>
            <a:ext cx="5389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01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80">
            <a:extLst>
              <a:ext uri="{FF2B5EF4-FFF2-40B4-BE49-F238E27FC236}">
                <a16:creationId xmlns:a16="http://schemas.microsoft.com/office/drawing/2014/main" id="{2FBFBF02-DC10-6694-840F-B2D59C317B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63" y="0"/>
            <a:ext cx="4841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74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81">
            <a:extLst>
              <a:ext uri="{FF2B5EF4-FFF2-40B4-BE49-F238E27FC236}">
                <a16:creationId xmlns:a16="http://schemas.microsoft.com/office/drawing/2014/main" id="{252AAD1D-C3D1-EFBB-4A6D-5E80A45C7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5" y="0"/>
            <a:ext cx="4921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90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82">
            <a:extLst>
              <a:ext uri="{FF2B5EF4-FFF2-40B4-BE49-F238E27FC236}">
                <a16:creationId xmlns:a16="http://schemas.microsoft.com/office/drawing/2014/main" id="{3D2492CC-E45B-B9E1-52A8-058A642DC2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0"/>
            <a:ext cx="506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74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83">
            <a:extLst>
              <a:ext uri="{FF2B5EF4-FFF2-40B4-BE49-F238E27FC236}">
                <a16:creationId xmlns:a16="http://schemas.microsoft.com/office/drawing/2014/main" id="{9589CEA5-9667-72C4-2C0B-4C02176EE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25" y="0"/>
            <a:ext cx="506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53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84">
            <a:extLst>
              <a:ext uri="{FF2B5EF4-FFF2-40B4-BE49-F238E27FC236}">
                <a16:creationId xmlns:a16="http://schemas.microsoft.com/office/drawing/2014/main" id="{76A22E13-DFB9-7901-B299-56FE89912F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0"/>
            <a:ext cx="719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38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85">
            <a:extLst>
              <a:ext uri="{FF2B5EF4-FFF2-40B4-BE49-F238E27FC236}">
                <a16:creationId xmlns:a16="http://schemas.microsoft.com/office/drawing/2014/main" id="{BA0DAD43-C843-0F9C-6A73-2A921E0526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0"/>
            <a:ext cx="5103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19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86">
            <a:extLst>
              <a:ext uri="{FF2B5EF4-FFF2-40B4-BE49-F238E27FC236}">
                <a16:creationId xmlns:a16="http://schemas.microsoft.com/office/drawing/2014/main" id="{97DB1909-7A81-2E2D-A9DD-399ABB5865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0"/>
            <a:ext cx="5053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30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61)">
            <a:extLst>
              <a:ext uri="{FF2B5EF4-FFF2-40B4-BE49-F238E27FC236}">
                <a16:creationId xmlns:a16="http://schemas.microsoft.com/office/drawing/2014/main" id="{E017AD95-9A2E-B9B0-2751-509EA21EFD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25" y="0"/>
            <a:ext cx="4551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28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2 - Copy (2)">
            <a:extLst>
              <a:ext uri="{FF2B5EF4-FFF2-40B4-BE49-F238E27FC236}">
                <a16:creationId xmlns:a16="http://schemas.microsoft.com/office/drawing/2014/main" id="{C82ACFEF-BAF7-8C14-06D8-9668461CD1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12192000" cy="64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22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2 - Copy">
            <a:extLst>
              <a:ext uri="{FF2B5EF4-FFF2-40B4-BE49-F238E27FC236}">
                <a16:creationId xmlns:a16="http://schemas.microsoft.com/office/drawing/2014/main" id="{462C5E6F-203F-0CB0-C0B9-211A3411B7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5" y="0"/>
            <a:ext cx="8032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36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4 - Copy">
            <a:extLst>
              <a:ext uri="{FF2B5EF4-FFF2-40B4-BE49-F238E27FC236}">
                <a16:creationId xmlns:a16="http://schemas.microsoft.com/office/drawing/2014/main" id="{508242C5-D541-AFCB-3C2F-925CD11638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3" y="0"/>
            <a:ext cx="783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4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4">
            <a:extLst>
              <a:ext uri="{FF2B5EF4-FFF2-40B4-BE49-F238E27FC236}">
                <a16:creationId xmlns:a16="http://schemas.microsoft.com/office/drawing/2014/main" id="{392393CA-2451-C571-9D09-4FB01D9A57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3" y="0"/>
            <a:ext cx="783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71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5">
            <a:extLst>
              <a:ext uri="{FF2B5EF4-FFF2-40B4-BE49-F238E27FC236}">
                <a16:creationId xmlns:a16="http://schemas.microsoft.com/office/drawing/2014/main" id="{1A95DAED-D9B6-7C9E-92AF-C96DA77EF4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13" y="0"/>
            <a:ext cx="6530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28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6 - Copy">
            <a:extLst>
              <a:ext uri="{FF2B5EF4-FFF2-40B4-BE49-F238E27FC236}">
                <a16:creationId xmlns:a16="http://schemas.microsoft.com/office/drawing/2014/main" id="{21E03C9D-424D-CC26-606A-4FA4DAA7E6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0"/>
            <a:ext cx="968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42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6">
            <a:extLst>
              <a:ext uri="{FF2B5EF4-FFF2-40B4-BE49-F238E27FC236}">
                <a16:creationId xmlns:a16="http://schemas.microsoft.com/office/drawing/2014/main" id="{6DEDC0D1-5321-5BBA-45E1-18B0B55F4C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1112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92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7">
            <a:extLst>
              <a:ext uri="{FF2B5EF4-FFF2-40B4-BE49-F238E27FC236}">
                <a16:creationId xmlns:a16="http://schemas.microsoft.com/office/drawing/2014/main" id="{1181F959-DA0B-D907-9928-01C221AE5E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88" y="0"/>
            <a:ext cx="449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52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8 - Copy">
            <a:extLst>
              <a:ext uri="{FF2B5EF4-FFF2-40B4-BE49-F238E27FC236}">
                <a16:creationId xmlns:a16="http://schemas.microsoft.com/office/drawing/2014/main" id="{7EED8ADC-6591-1445-4690-92F1476F9F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8" y="0"/>
            <a:ext cx="9407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8">
            <a:extLst>
              <a:ext uri="{FF2B5EF4-FFF2-40B4-BE49-F238E27FC236}">
                <a16:creationId xmlns:a16="http://schemas.microsoft.com/office/drawing/2014/main" id="{B7D73587-3B22-6DA6-824F-0042F07BE3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63"/>
            <a:ext cx="12192000" cy="600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62)">
            <a:extLst>
              <a:ext uri="{FF2B5EF4-FFF2-40B4-BE49-F238E27FC236}">
                <a16:creationId xmlns:a16="http://schemas.microsoft.com/office/drawing/2014/main" id="{80F15326-2561-68BE-7E97-3854A2F1E7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0" y="0"/>
            <a:ext cx="566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2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9 - Copy">
            <a:extLst>
              <a:ext uri="{FF2B5EF4-FFF2-40B4-BE49-F238E27FC236}">
                <a16:creationId xmlns:a16="http://schemas.microsoft.com/office/drawing/2014/main" id="{35122F38-5FEF-B8BC-2A81-04FA49C546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20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19">
            <a:extLst>
              <a:ext uri="{FF2B5EF4-FFF2-40B4-BE49-F238E27FC236}">
                <a16:creationId xmlns:a16="http://schemas.microsoft.com/office/drawing/2014/main" id="{BA05BC74-4F78-D6A4-6705-293CBC93E7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0"/>
            <a:ext cx="984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15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0">
            <a:extLst>
              <a:ext uri="{FF2B5EF4-FFF2-40B4-BE49-F238E27FC236}">
                <a16:creationId xmlns:a16="http://schemas.microsoft.com/office/drawing/2014/main" id="{07AEB9EC-16E5-81FA-99EF-44221D6070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0"/>
            <a:ext cx="6310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73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1 - Copy (2)">
            <a:extLst>
              <a:ext uri="{FF2B5EF4-FFF2-40B4-BE49-F238E27FC236}">
                <a16:creationId xmlns:a16="http://schemas.microsoft.com/office/drawing/2014/main" id="{F221C0A4-6EB2-1A54-28DF-2C5C29871B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12192000" cy="55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99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1 - Copy">
            <a:extLst>
              <a:ext uri="{FF2B5EF4-FFF2-40B4-BE49-F238E27FC236}">
                <a16:creationId xmlns:a16="http://schemas.microsoft.com/office/drawing/2014/main" id="{E364448E-98F7-6941-77D8-B1EC64A145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988"/>
            <a:ext cx="12192000" cy="52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82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1">
            <a:extLst>
              <a:ext uri="{FF2B5EF4-FFF2-40B4-BE49-F238E27FC236}">
                <a16:creationId xmlns:a16="http://schemas.microsoft.com/office/drawing/2014/main" id="{53C69CED-9169-E36C-1C1C-F3143A1493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075"/>
            <a:ext cx="12192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86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2 - Copy">
            <a:extLst>
              <a:ext uri="{FF2B5EF4-FFF2-40B4-BE49-F238E27FC236}">
                <a16:creationId xmlns:a16="http://schemas.microsoft.com/office/drawing/2014/main" id="{313B535E-73CD-CE18-0094-67059ACE5B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1021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49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2">
            <a:extLst>
              <a:ext uri="{FF2B5EF4-FFF2-40B4-BE49-F238E27FC236}">
                <a16:creationId xmlns:a16="http://schemas.microsoft.com/office/drawing/2014/main" id="{D98DA3F0-3B74-FE36-2F9E-CE83FC1A09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3" y="0"/>
            <a:ext cx="1070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35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3 - Copy">
            <a:extLst>
              <a:ext uri="{FF2B5EF4-FFF2-40B4-BE49-F238E27FC236}">
                <a16:creationId xmlns:a16="http://schemas.microsoft.com/office/drawing/2014/main" id="{6D7EC8F0-3AFD-6A06-1205-D5B0AC44C2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0"/>
            <a:ext cx="1111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088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3">
            <a:extLst>
              <a:ext uri="{FF2B5EF4-FFF2-40B4-BE49-F238E27FC236}">
                <a16:creationId xmlns:a16="http://schemas.microsoft.com/office/drawing/2014/main" id="{B57461EB-7A39-6BD2-130A-EE46EB9644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0"/>
            <a:ext cx="10825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86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62)a">
            <a:extLst>
              <a:ext uri="{FF2B5EF4-FFF2-40B4-BE49-F238E27FC236}">
                <a16:creationId xmlns:a16="http://schemas.microsoft.com/office/drawing/2014/main" id="{9625E1EA-594D-AFA0-ED9E-AF0281DD78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88" y="0"/>
            <a:ext cx="5100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96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4 - Copy">
            <a:extLst>
              <a:ext uri="{FF2B5EF4-FFF2-40B4-BE49-F238E27FC236}">
                <a16:creationId xmlns:a16="http://schemas.microsoft.com/office/drawing/2014/main" id="{D9C7ABF6-3155-4590-4D73-E965DC56B3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0"/>
            <a:ext cx="10518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843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4">
            <a:extLst>
              <a:ext uri="{FF2B5EF4-FFF2-40B4-BE49-F238E27FC236}">
                <a16:creationId xmlns:a16="http://schemas.microsoft.com/office/drawing/2014/main" id="{9BBCCA04-3B71-1B00-C664-45641E3379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0"/>
            <a:ext cx="1085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874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5 - Copy (2)">
            <a:extLst>
              <a:ext uri="{FF2B5EF4-FFF2-40B4-BE49-F238E27FC236}">
                <a16:creationId xmlns:a16="http://schemas.microsoft.com/office/drawing/2014/main" id="{D981A86E-D2BC-4835-FD71-0DAEE7C40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075"/>
            <a:ext cx="12192000" cy="59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23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5 - Copy">
            <a:extLst>
              <a:ext uri="{FF2B5EF4-FFF2-40B4-BE49-F238E27FC236}">
                <a16:creationId xmlns:a16="http://schemas.microsoft.com/office/drawing/2014/main" id="{BC9A3E58-C95A-1DCE-06A7-AC629F92DE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638"/>
            <a:ext cx="121920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56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5">
            <a:extLst>
              <a:ext uri="{FF2B5EF4-FFF2-40B4-BE49-F238E27FC236}">
                <a16:creationId xmlns:a16="http://schemas.microsoft.com/office/drawing/2014/main" id="{B27B8356-EDDC-3D69-1960-2CB8D5CC11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50"/>
            <a:ext cx="12192000" cy="53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0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6 - Copy">
            <a:extLst>
              <a:ext uri="{FF2B5EF4-FFF2-40B4-BE49-F238E27FC236}">
                <a16:creationId xmlns:a16="http://schemas.microsoft.com/office/drawing/2014/main" id="{D3992A77-130B-F9FA-784D-4A3CC35CB6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3" y="0"/>
            <a:ext cx="1056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61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6">
            <a:extLst>
              <a:ext uri="{FF2B5EF4-FFF2-40B4-BE49-F238E27FC236}">
                <a16:creationId xmlns:a16="http://schemas.microsoft.com/office/drawing/2014/main" id="{C65F901B-12DE-D897-874A-4B3D09A9F9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3" y="0"/>
            <a:ext cx="10733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83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7 - Copy (2)">
            <a:extLst>
              <a:ext uri="{FF2B5EF4-FFF2-40B4-BE49-F238E27FC236}">
                <a16:creationId xmlns:a16="http://schemas.microsoft.com/office/drawing/2014/main" id="{911F017E-1532-CFE4-6ABD-CB68837ADA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12192000" cy="56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529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7 - Copy">
            <a:extLst>
              <a:ext uri="{FF2B5EF4-FFF2-40B4-BE49-F238E27FC236}">
                <a16:creationId xmlns:a16="http://schemas.microsoft.com/office/drawing/2014/main" id="{7D2C3592-37F6-468E-DAE4-EAAEE659F0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12192000" cy="54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1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7">
            <a:extLst>
              <a:ext uri="{FF2B5EF4-FFF2-40B4-BE49-F238E27FC236}">
                <a16:creationId xmlns:a16="http://schemas.microsoft.com/office/drawing/2014/main" id="{A4E45982-45D2-C1DC-1DAB-5E88682251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12192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50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30">
            <a:extLst>
              <a:ext uri="{FF2B5EF4-FFF2-40B4-BE49-F238E27FC236}">
                <a16:creationId xmlns:a16="http://schemas.microsoft.com/office/drawing/2014/main" id="{514BB0C1-53D2-C790-614A-591022F50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75" y="0"/>
            <a:ext cx="507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9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8 - Copy">
            <a:extLst>
              <a:ext uri="{FF2B5EF4-FFF2-40B4-BE49-F238E27FC236}">
                <a16:creationId xmlns:a16="http://schemas.microsoft.com/office/drawing/2014/main" id="{0B17E8F4-2785-4E67-1714-20A1B3798D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" y="0"/>
            <a:ext cx="11726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74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8">
            <a:extLst>
              <a:ext uri="{FF2B5EF4-FFF2-40B4-BE49-F238E27FC236}">
                <a16:creationId xmlns:a16="http://schemas.microsoft.com/office/drawing/2014/main" id="{08DDC122-EF75-2648-D007-0298E83BC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88" y="0"/>
            <a:ext cx="9444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00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9 - Copy">
            <a:extLst>
              <a:ext uri="{FF2B5EF4-FFF2-40B4-BE49-F238E27FC236}">
                <a16:creationId xmlns:a16="http://schemas.microsoft.com/office/drawing/2014/main" id="{25692BB1-BCE2-B755-7F6D-2DE83DEDA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75" y="0"/>
            <a:ext cx="7154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22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9">
            <a:extLst>
              <a:ext uri="{FF2B5EF4-FFF2-40B4-BE49-F238E27FC236}">
                <a16:creationId xmlns:a16="http://schemas.microsoft.com/office/drawing/2014/main" id="{CCD2DBA6-C509-0414-4448-8F4F3B89E5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463"/>
            <a:ext cx="12192000" cy="37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95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30">
            <a:extLst>
              <a:ext uri="{FF2B5EF4-FFF2-40B4-BE49-F238E27FC236}">
                <a16:creationId xmlns:a16="http://schemas.microsoft.com/office/drawing/2014/main" id="{C25350BB-ADF8-1D09-1554-17F0B42A13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0"/>
            <a:ext cx="793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386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31 - Copy">
            <a:extLst>
              <a:ext uri="{FF2B5EF4-FFF2-40B4-BE49-F238E27FC236}">
                <a16:creationId xmlns:a16="http://schemas.microsoft.com/office/drawing/2014/main" id="{43ED5CD4-D28E-E50C-BDC9-1CBCD3842D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0"/>
            <a:ext cx="8634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386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31">
            <a:extLst>
              <a:ext uri="{FF2B5EF4-FFF2-40B4-BE49-F238E27FC236}">
                <a16:creationId xmlns:a16="http://schemas.microsoft.com/office/drawing/2014/main" id="{7447295F-DC39-7D59-6068-A15DAE1BC1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038"/>
            <a:ext cx="121920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38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32 - Copy">
            <a:extLst>
              <a:ext uri="{FF2B5EF4-FFF2-40B4-BE49-F238E27FC236}">
                <a16:creationId xmlns:a16="http://schemas.microsoft.com/office/drawing/2014/main" id="{196F587D-9311-83C0-740E-8BA9625D6B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8" y="0"/>
            <a:ext cx="9001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618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32">
            <a:extLst>
              <a:ext uri="{FF2B5EF4-FFF2-40B4-BE49-F238E27FC236}">
                <a16:creationId xmlns:a16="http://schemas.microsoft.com/office/drawing/2014/main" id="{0CB213FA-B919-CFA4-FC86-FEF362635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12192000" cy="51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260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33">
            <a:extLst>
              <a:ext uri="{FF2B5EF4-FFF2-40B4-BE49-F238E27FC236}">
                <a16:creationId xmlns:a16="http://schemas.microsoft.com/office/drawing/2014/main" id="{123FF4C3-4187-C941-588D-7B0D3F6937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3" y="0"/>
            <a:ext cx="5718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7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75">
            <a:extLst>
              <a:ext uri="{FF2B5EF4-FFF2-40B4-BE49-F238E27FC236}">
                <a16:creationId xmlns:a16="http://schemas.microsoft.com/office/drawing/2014/main" id="{63B827F5-8A6D-8FF8-C421-BB6D835650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75" y="0"/>
            <a:ext cx="476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46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76 - Copy">
            <a:extLst>
              <a:ext uri="{FF2B5EF4-FFF2-40B4-BE49-F238E27FC236}">
                <a16:creationId xmlns:a16="http://schemas.microsoft.com/office/drawing/2014/main" id="{826E3638-346E-BC2C-6242-99B8A4FF49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38" y="0"/>
            <a:ext cx="877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7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76">
            <a:extLst>
              <a:ext uri="{FF2B5EF4-FFF2-40B4-BE49-F238E27FC236}">
                <a16:creationId xmlns:a16="http://schemas.microsoft.com/office/drawing/2014/main" id="{4035F46B-78B6-D32C-E5B3-507700862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63"/>
            <a:ext cx="121920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34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477 - Copy">
            <a:extLst>
              <a:ext uri="{FF2B5EF4-FFF2-40B4-BE49-F238E27FC236}">
                <a16:creationId xmlns:a16="http://schemas.microsoft.com/office/drawing/2014/main" id="{57EF2E52-D630-4D5C-058C-82E2FE93F2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0"/>
            <a:ext cx="11183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22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2025-01-16T22:57:26Z</dcterms:created>
  <dcterms:modified xsi:type="dcterms:W3CDTF">2025-01-16T22:57:41Z</dcterms:modified>
</cp:coreProperties>
</file>