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9DE0-03EC-8A1D-0BCA-D05CC036F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22731-CEEE-2CCC-8671-E0D20FB51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BEFD-03B8-3800-FDFF-B9EF9D20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96A88-AAE9-4D01-566D-D85C51E7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D852-91C9-ADCF-BED4-25786566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AFDD-5917-E3CD-8DFA-7D3E4DFC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E9E6-03F5-14DF-79A1-788347B3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89BD3-D9AE-5A44-B10C-0504AA38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F502-0EE4-AB60-DF50-164425BB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D538-0077-2115-0E37-71497F9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EC9EF-A399-2D4F-421C-714A7899F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22D1F-0427-0A3C-0B0C-0C08F7EED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7340-C631-96C2-6B94-7169C329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53CB-8FB4-206A-40D7-507343C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BC997-3B18-CF55-91CD-B7DD3E3E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F432-C2E5-AE70-8FF2-5ABF2C22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6C53-0F2F-AA52-B8D7-287883FD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CD37-1400-63C3-707B-BFD10B4E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4380-7ACE-75C5-D423-CC5DAE7A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06BE-7A69-9DF1-225F-92D60204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2295-830D-D51D-21CD-0042C715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F7505-97D5-7A82-D79B-3C18FAAB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6CD1F-9A7C-FD3A-51F1-5A11298D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8A40-5790-6F63-BA76-4DAB3C6F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EC46-F107-2A05-3264-2F778DA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14A-323D-FB69-86A9-D6BBDC59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37F9-29EB-D3FB-FBE7-C519BE8E9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F608A-2562-3090-ABF1-F8A5FCAD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4BD8D-E76B-BADB-F3EF-12830C2A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44D30-061E-91A4-1CAD-20FE565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472D2-1286-6B44-F0E0-E56A9DE4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8F82-CAB5-507F-D4DF-BCD4394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88B96-9EEA-3D7E-7DA9-7D812BFD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E4CA2-EE76-AB77-2609-12EFB8D8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96DF7-6A76-6AF3-7887-D0E49E8B9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4AC26-E764-308D-912D-E3CCB05B7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1C557-3CC0-B110-7A6D-8D3F4D82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4D632-E9BB-EC2E-2FA2-172444B9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E36C1-3A4C-B5C5-C871-B96A13F6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837D-7FAF-D647-9514-00BFADE0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D6E42-A5C9-3154-993C-6C62C528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18C0E-0DC1-FFD9-4B71-CA831DC5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434CC-7ADD-FC7B-BF2B-7B7A4ED9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3B7F1-A441-6DED-621D-B1283CA6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AEDA8-1FF4-A46D-C0DD-7877688D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866A-0973-936B-891A-7294ADC8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5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5942-0AAE-0B18-3A69-EED4EF23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E857-9F58-FD16-B999-D8F42F7B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FA0C0-68ED-71F3-E75C-25CAA83D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3666B-2D8E-A78E-4DBE-9EF3C110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5E6D1-22A5-AACF-B590-E0817944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A71B8-CF93-8C3A-DC25-20DDC17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63D0-6B8F-2AEA-5FF4-904EFDCD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E602F-9360-3EC1-3326-C5F811FF4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18E7-C22E-88E4-DEAB-F5FEB3280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8C02C-C54C-D2E3-081D-C2607612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E01D-985F-2FE5-695A-AC28F40B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97B26-3C71-3E54-C572-3603D19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4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8E03B-BC15-7942-ABE9-FB2D720E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3635-5E10-73AE-D211-F32F174F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3AD3-066C-7582-1987-BEF469EE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A9EE-C905-4B4C-8788-2B126F894B3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8C33-5B96-9AED-3FE4-209C6FBF8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E399B-376D-3658-363F-EAB474445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87B0-644E-4B96-B837-B6BD911C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85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9809-3B2D-A487-A6FB-A3D65B02D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06F06-EE82-477A-A7F1-F71BE14D1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377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2)">
            <a:extLst>
              <a:ext uri="{FF2B5EF4-FFF2-40B4-BE49-F238E27FC236}">
                <a16:creationId xmlns:a16="http://schemas.microsoft.com/office/drawing/2014/main" id="{2638AE20-5CE4-ED90-4688-E70B2CDEB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8" y="0"/>
            <a:ext cx="4960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3) - Copy">
            <a:extLst>
              <a:ext uri="{FF2B5EF4-FFF2-40B4-BE49-F238E27FC236}">
                <a16:creationId xmlns:a16="http://schemas.microsoft.com/office/drawing/2014/main" id="{492C3E43-5382-81B0-6281-43ACBBE3E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0"/>
            <a:ext cx="839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3)">
            <a:extLst>
              <a:ext uri="{FF2B5EF4-FFF2-40B4-BE49-F238E27FC236}">
                <a16:creationId xmlns:a16="http://schemas.microsoft.com/office/drawing/2014/main" id="{378E3B82-4CA4-2E2A-9141-6257720DD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"/>
            <a:ext cx="12192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4) - Copy">
            <a:extLst>
              <a:ext uri="{FF2B5EF4-FFF2-40B4-BE49-F238E27FC236}">
                <a16:creationId xmlns:a16="http://schemas.microsoft.com/office/drawing/2014/main" id="{75D3AD94-9B71-365C-EE41-9CDBB0102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799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4)">
            <a:extLst>
              <a:ext uri="{FF2B5EF4-FFF2-40B4-BE49-F238E27FC236}">
                <a16:creationId xmlns:a16="http://schemas.microsoft.com/office/drawing/2014/main" id="{C23FE325-1761-31F9-88DB-62D4E1375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0"/>
            <a:ext cx="1121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8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5) - Copy">
            <a:extLst>
              <a:ext uri="{FF2B5EF4-FFF2-40B4-BE49-F238E27FC236}">
                <a16:creationId xmlns:a16="http://schemas.microsoft.com/office/drawing/2014/main" id="{2D8C3006-6205-9A67-87B2-DF0650FA0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0"/>
            <a:ext cx="995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5)">
            <a:extLst>
              <a:ext uri="{FF2B5EF4-FFF2-40B4-BE49-F238E27FC236}">
                <a16:creationId xmlns:a16="http://schemas.microsoft.com/office/drawing/2014/main" id="{D54B8294-5D1C-6571-8989-005DAB989E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5" y="0"/>
            <a:ext cx="898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2025-01-16T19:03:32Z</dcterms:created>
  <dcterms:modified xsi:type="dcterms:W3CDTF">2025-01-16T19:03:41Z</dcterms:modified>
</cp:coreProperties>
</file>