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EA49F-B161-F44A-5A2A-49C33C4EF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7D54F-7BAD-7CEE-BDB6-D17D3A2D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BC1CA-8E49-3BB9-B9BE-D73997D0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BC08-1D97-40CE-AF15-C78DF3AAA8C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FBC45-0FD4-F2BC-14E3-2A90A3A4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DF2FF-7AE8-3768-BCFC-B7090E6F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EE-7090-43A9-B047-95A44940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0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F23E-5EF8-0D23-0F9D-51B74917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0AC38-FD03-C460-D93B-EE12A37D5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D7FE4-8184-F6C3-0F24-8B81FF5A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BC08-1D97-40CE-AF15-C78DF3AAA8C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B23CB-B10E-0A6A-251F-BE391E46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EEE06-1215-4FAC-B026-76BF1FBD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EE-7090-43A9-B047-95A44940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3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72A73-2D77-1CFE-BC4B-832CF42AB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86F19-D648-7DE1-0768-0C3FF439F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1048F-CD4F-CD61-D582-5B232AAE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BC08-1D97-40CE-AF15-C78DF3AAA8C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DCE93-6C70-7A1D-A495-84F73E47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79481-2083-D0C9-B16D-9BA0F3CB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EE-7090-43A9-B047-95A44940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3FD1-51D2-C7EA-D973-91A3BEFF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6550-EBFE-263A-C906-3CE44252F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EB146-C118-7C6A-EF0E-04747F20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BC08-1D97-40CE-AF15-C78DF3AAA8C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81F0-3056-51D0-AAF4-5E14015D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5CDB8-B035-DFE9-EA99-837EA96B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EE-7090-43A9-B047-95A44940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8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373F-430E-E769-61C6-DAE46211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21E8D-A5CA-7AB5-AB5C-C17CD1A0E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1B9DA-F442-6B3D-21DE-573664C9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BC08-1D97-40CE-AF15-C78DF3AAA8C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1377B-3FB7-154D-23CD-4F37F4FB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343B9-B440-7B57-70FB-745B1052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EE-7090-43A9-B047-95A44940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5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4754-C8EF-AE81-81EC-A3063D64E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D3FBD-888E-B3FC-0097-05E22F045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81F51-D302-13B6-B232-CBCC41B6A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D309C-3D9D-E723-F61E-5BD9C8B1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BC08-1D97-40CE-AF15-C78DF3AAA8C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3846D-6349-4F2B-65A5-84490D15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17A53-1818-0513-95ED-9ABE92FA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EE-7090-43A9-B047-95A44940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AF78-80C0-152D-A0C4-C86755BB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6E8A8-750B-AC09-545D-31D4EA71E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AEEF8-FB32-547C-3902-37EC0BBD9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CEAD6-3BE1-3A4F-B58A-6F5930893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B7179-87FA-39D2-539A-2FD6FA31D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461FB-565F-9EBD-D28D-602D2AD1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BC08-1D97-40CE-AF15-C78DF3AAA8C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9A57B-172B-C4B5-E27B-14BC65B2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4F07A-5D8A-6F89-D5FD-47F8DA52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EE-7090-43A9-B047-95A44940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B636-E16B-4C67-D602-74214A2B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F5598-569B-9BE2-CFEE-B8084426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BC08-1D97-40CE-AF15-C78DF3AAA8C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A7D0-DABB-D4F0-957A-F09E781A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4DFD3-8B18-73F9-3F41-E447B041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EE-7090-43A9-B047-95A44940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5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A3A6B-BF5B-BDB7-F4B7-B6A3CDED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BC08-1D97-40CE-AF15-C78DF3AAA8C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344C2-EBEF-F2FE-72CE-2A4DFFFF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AA0C6-6A2E-E81B-96E8-0253067E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EE-7090-43A9-B047-95A44940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2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5112-12AF-EA8E-6D00-89EF7388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5702-E88A-14A7-E3C7-C42C77B6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7C97B-3F7F-29F4-ED55-AE8442AFA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4C250-11E8-5A9E-88F3-A27B2EFD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BC08-1D97-40CE-AF15-C78DF3AAA8C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1768D-712D-5B08-12CB-1FE24BE5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A188D-3CC3-495B-9042-59A4E5DF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EE-7090-43A9-B047-95A44940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8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5705-5A4C-1B24-FED4-8A217AA4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70C3A-BA5E-F9D1-67CC-5304172F1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0934D-0814-E523-66C8-3C317EEEA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05BBC-8DD9-B836-B6C2-E0F97584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BC08-1D97-40CE-AF15-C78DF3AAA8C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3BD3C-42F7-48CD-0CFE-CE5F9311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76E5A-CC83-B448-5288-7EFE2292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EE-7090-43A9-B047-95A44940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191BC-1FF0-BE16-9E4C-F1DDC7EE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9F361-0C2D-0375-019F-ED92075B3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CA6D0-1B20-2387-139B-6BCC8ADB3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EBC08-1D97-40CE-AF15-C78DF3AAA8C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DB888-48D5-1450-35CD-7536B1FE5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D46C4-E06D-309B-A315-07BB8CA40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8CEE-7090-43A9-B047-95A44940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8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0BFC-5A22-43AA-9067-278102A5B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E6B5E-D258-FFB5-B3CE-F79F7DEDC8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222607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60)">
            <a:extLst>
              <a:ext uri="{FF2B5EF4-FFF2-40B4-BE49-F238E27FC236}">
                <a16:creationId xmlns:a16="http://schemas.microsoft.com/office/drawing/2014/main" id="{73598057-3EB0-185B-F51A-6FD3EB3BE4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12192000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47)">
            <a:extLst>
              <a:ext uri="{FF2B5EF4-FFF2-40B4-BE49-F238E27FC236}">
                <a16:creationId xmlns:a16="http://schemas.microsoft.com/office/drawing/2014/main" id="{EF71EC05-3557-57C0-62DB-54A5D4273F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0"/>
            <a:ext cx="481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48) - Copy">
            <a:extLst>
              <a:ext uri="{FF2B5EF4-FFF2-40B4-BE49-F238E27FC236}">
                <a16:creationId xmlns:a16="http://schemas.microsoft.com/office/drawing/2014/main" id="{4C932C0C-7048-C8E7-4511-F7B564D6E2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0"/>
            <a:ext cx="10250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6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48)">
            <a:extLst>
              <a:ext uri="{FF2B5EF4-FFF2-40B4-BE49-F238E27FC236}">
                <a16:creationId xmlns:a16="http://schemas.microsoft.com/office/drawing/2014/main" id="{0F8C9364-3B47-983C-C455-851508725F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0"/>
            <a:ext cx="9371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1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53) - Copy">
            <a:extLst>
              <a:ext uri="{FF2B5EF4-FFF2-40B4-BE49-F238E27FC236}">
                <a16:creationId xmlns:a16="http://schemas.microsoft.com/office/drawing/2014/main" id="{C0160690-88BC-FA79-D057-47C5B29779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5" y="0"/>
            <a:ext cx="7956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4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53)">
            <a:extLst>
              <a:ext uri="{FF2B5EF4-FFF2-40B4-BE49-F238E27FC236}">
                <a16:creationId xmlns:a16="http://schemas.microsoft.com/office/drawing/2014/main" id="{4CCA4EED-909A-E3EC-AA27-C71FA4C276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12192000" cy="681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0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54) - Copy">
            <a:extLst>
              <a:ext uri="{FF2B5EF4-FFF2-40B4-BE49-F238E27FC236}">
                <a16:creationId xmlns:a16="http://schemas.microsoft.com/office/drawing/2014/main" id="{01E9D6CA-1165-40D4-35CD-41317A185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75" y="0"/>
            <a:ext cx="8272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9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54)">
            <a:extLst>
              <a:ext uri="{FF2B5EF4-FFF2-40B4-BE49-F238E27FC236}">
                <a16:creationId xmlns:a16="http://schemas.microsoft.com/office/drawing/2014/main" id="{13717C8A-67E8-2B36-78C3-EC98EBF915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4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56)">
            <a:extLst>
              <a:ext uri="{FF2B5EF4-FFF2-40B4-BE49-F238E27FC236}">
                <a16:creationId xmlns:a16="http://schemas.microsoft.com/office/drawing/2014/main" id="{3419037A-CC90-5444-C47D-62F8E16763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3" y="0"/>
            <a:ext cx="8143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2025-01-16T19:08:52Z</dcterms:created>
  <dcterms:modified xsi:type="dcterms:W3CDTF">2025-01-16T19:09:03Z</dcterms:modified>
</cp:coreProperties>
</file>