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CCF1-6356-F2F0-7AF8-C0B92DD0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3159C-C949-C410-8ED7-AC74140E4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C9258-8727-6C0D-F193-E54259F9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1A5E2-D05F-ADBE-DCEE-76B6EBA7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B09F2-0DB3-B484-B8E6-E97DB5EE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5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EB8D-4513-0A30-6305-BA77A261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B0E70-665D-7AD2-F03A-74817C384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D1934-9132-1588-D257-5B80F1E0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A17A5-65EC-0AA9-C329-911348E5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117C-AEAF-5372-EE5E-45462C66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4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5CCE9-F825-3E50-FEA6-07622DD58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B6063-3DB4-59F8-D833-794CCA72F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13259-34FA-7A4F-D51F-F18AEB43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C4D18-B94C-9298-B1E7-C5BD154A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0904D-F720-659E-02FF-A2ECBF80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EDC1-B9EE-03FD-0357-AF79F455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715F4-8287-66A5-9DF7-8D1D2EB7A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C5E83-BDDF-BD82-01E5-DD27E5D8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A0604-D4DB-8F8D-EB98-F96015C2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FF7E-D03F-DCD8-9904-CE597BE6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952D-497E-7FAF-95E4-54445524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94BCB-0C44-99E7-53F3-553B6E99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5626-7239-32C5-996C-13A84B93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5250C-7259-38DC-3274-EA386CEE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DA2F3-9165-8753-062A-13400F7F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FC65-6A4B-F88C-1CE3-B0EDB2D7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9B17B-A177-2B90-7F58-5B597A6C6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E9DD3-4FEC-5EE4-F946-22E55D04F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A9FD7-5C92-3A31-DE6D-596C2F88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3F1DF-2E04-71FF-30C9-612272FA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7FA7A-7E62-4701-4C74-FC68EC3A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CF93-5F33-6357-7395-1ADAFEF1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2DAFF-4A1A-72CF-2B93-9B5E4D5AC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4F501-74FE-674C-B36D-0E5DD5480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7FCEF-AC6C-4FFE-C8B2-ACCF6DEB2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EAB7A-A152-27BF-C2DC-61D268D4D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93811-F3A0-4AA1-588D-EA63912E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F16A5-10BD-BFF6-FF5F-EBC04A02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17CD9-85CC-D32C-EF74-4CEC68F1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28A2-A754-3E7E-9BE7-B3A30148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2FFBC-0B80-EBDA-11A2-41D863FE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779CA-6948-38B2-42E6-C0166D43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C1A58-8790-9989-7467-D0381DE7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82CB4-F60A-B1AF-2784-155872B0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D04AF-ECE8-A4F8-F4A1-696D9E4E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D13F7-57B8-CF33-866B-5927D178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3C1C-9D67-8ED2-5C30-1FF9A359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9FF48-6249-CBFB-EFB9-4AE5EB99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6E05A-52B9-C5EB-1CB0-C60AEB55A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A08DF-2764-C43E-E95F-92B37110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4EA3A-1612-4056-6D58-998AAF9D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C6920-0A8B-2574-D89D-16765A65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0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5133-2EFF-C2CE-B109-5D2843F9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581F2-75E0-A3B5-01F5-1E1054936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92273-8988-9B8B-B1EB-FB6DA3207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87765-7487-81B1-B558-E85A4492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E86AC-E618-843A-BE0F-AC8220FF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D9C30-E2F1-1481-547D-D915169C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8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4BA9E-99C9-EF80-A192-79E76F16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679A-7CC3-DF1D-AB14-A1212BA0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0AAF2-D676-7E91-2ECF-2818E289C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A6C0-F6B4-4A8A-856B-A1FC20166A8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40F5B-A746-F4F9-278F-039061E25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38FC1-71AC-2F3D-C481-72337278E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D760-C578-42DD-B2DA-6CE0FAF06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2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1199-40AF-2168-2DAA-B0B8C6B16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2EE79-8D6A-225B-DFF0-E34DF0310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355906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) - Copy">
            <a:extLst>
              <a:ext uri="{FF2B5EF4-FFF2-40B4-BE49-F238E27FC236}">
                <a16:creationId xmlns:a16="http://schemas.microsoft.com/office/drawing/2014/main" id="{EA29CEBC-70C7-EA7C-9C33-435EE5A0F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9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b)">
            <a:extLst>
              <a:ext uri="{FF2B5EF4-FFF2-40B4-BE49-F238E27FC236}">
                <a16:creationId xmlns:a16="http://schemas.microsoft.com/office/drawing/2014/main" id="{2D53B831-AEA8-925B-3A86-5A7A0E734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0"/>
            <a:ext cx="4549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8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7bb)">
            <a:extLst>
              <a:ext uri="{FF2B5EF4-FFF2-40B4-BE49-F238E27FC236}">
                <a16:creationId xmlns:a16="http://schemas.microsoft.com/office/drawing/2014/main" id="{B80A7A8E-FEB6-0024-0279-396CD9CD6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3"/>
            <a:ext cx="121920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9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8) - Copy">
            <a:extLst>
              <a:ext uri="{FF2B5EF4-FFF2-40B4-BE49-F238E27FC236}">
                <a16:creationId xmlns:a16="http://schemas.microsoft.com/office/drawing/2014/main" id="{4BF3F872-EF3E-AD59-EBB9-C0A019198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288"/>
            <a:ext cx="12192000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9) - Copy">
            <a:extLst>
              <a:ext uri="{FF2B5EF4-FFF2-40B4-BE49-F238E27FC236}">
                <a16:creationId xmlns:a16="http://schemas.microsoft.com/office/drawing/2014/main" id="{754F1E27-94FB-957B-999E-2BD092B7E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12192000" cy="62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 Image">
            <a:extLst>
              <a:ext uri="{FF2B5EF4-FFF2-40B4-BE49-F238E27FC236}">
                <a16:creationId xmlns:a16="http://schemas.microsoft.com/office/drawing/2014/main" id="{62060E82-FDDF-3438-68D1-736456728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8" y="0"/>
            <a:ext cx="564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)">
            <a:extLst>
              <a:ext uri="{FF2B5EF4-FFF2-40B4-BE49-F238E27FC236}">
                <a16:creationId xmlns:a16="http://schemas.microsoft.com/office/drawing/2014/main" id="{276D5947-9E05-10BA-E369-EACC77673C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75" y="0"/>
            <a:ext cx="738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7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)">
            <a:extLst>
              <a:ext uri="{FF2B5EF4-FFF2-40B4-BE49-F238E27FC236}">
                <a16:creationId xmlns:a16="http://schemas.microsoft.com/office/drawing/2014/main" id="{3DAC15B6-692F-86EA-5E4E-CD2BA41AA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5" y="0"/>
            <a:ext cx="589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2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) - Copy">
            <a:extLst>
              <a:ext uri="{FF2B5EF4-FFF2-40B4-BE49-F238E27FC236}">
                <a16:creationId xmlns:a16="http://schemas.microsoft.com/office/drawing/2014/main" id="{08509C5E-0D36-2281-1838-5F08164057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8" y="0"/>
            <a:ext cx="8162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)">
            <a:extLst>
              <a:ext uri="{FF2B5EF4-FFF2-40B4-BE49-F238E27FC236}">
                <a16:creationId xmlns:a16="http://schemas.microsoft.com/office/drawing/2014/main" id="{179BE565-9ECC-8EEE-7786-985329600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1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)">
            <a:extLst>
              <a:ext uri="{FF2B5EF4-FFF2-40B4-BE49-F238E27FC236}">
                <a16:creationId xmlns:a16="http://schemas.microsoft.com/office/drawing/2014/main" id="{C3BDACAC-A606-FAC2-B47F-F74A10F0FE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3" y="0"/>
            <a:ext cx="6008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) - Copy">
            <a:extLst>
              <a:ext uri="{FF2B5EF4-FFF2-40B4-BE49-F238E27FC236}">
                <a16:creationId xmlns:a16="http://schemas.microsoft.com/office/drawing/2014/main" id="{8054CA7C-75CE-47A3-3028-73D0CDCB0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50"/>
            <a:ext cx="12192000" cy="57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6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)">
            <a:extLst>
              <a:ext uri="{FF2B5EF4-FFF2-40B4-BE49-F238E27FC236}">
                <a16:creationId xmlns:a16="http://schemas.microsoft.com/office/drawing/2014/main" id="{654DCEBD-F339-B3DB-35A7-E3B953E3E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750"/>
            <a:ext cx="12192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2025-01-14T22:58:40Z</dcterms:created>
  <dcterms:modified xsi:type="dcterms:W3CDTF">2025-01-14T22:58:53Z</dcterms:modified>
</cp:coreProperties>
</file>