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0" d="100"/>
          <a:sy n="80" d="100"/>
        </p:scale>
        <p:origin x="13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0065E-EC90-A1AF-5A77-58F7EC3643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E529E1-4DAF-816B-18DB-480B0B3BC9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46EC68-66E4-C482-F944-C3233F3C8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A3066-7783-490F-B4C7-5589645DA9AB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49C0BA-ED69-FC0B-9060-412D7E82E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D29CA2-CAC0-0A9E-4A6B-F143E24F4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B354A-B474-4970-8B7F-18A96E63D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772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8E5B0-7AEC-3524-7995-B3F41A1C2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FD2129-043A-7D26-730C-69B84F7ED4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03407D-0A73-18A0-3564-1E3A7B939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A3066-7783-490F-B4C7-5589645DA9AB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68FAC-21B9-4510-55B8-BCB5B5199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2AF65D-2C0B-50B5-87B7-5E30C147F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B354A-B474-4970-8B7F-18A96E63D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45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3DADF5-35A9-55ED-76BC-D1CFA3B26F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EFB546-D5B9-255B-FE36-3E0F74E525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88133E-BEB2-DEA4-3A48-DF081D0FE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A3066-7783-490F-B4C7-5589645DA9AB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B9AEDD-7139-FAE0-77F0-C0492C0C5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656F38-9CFA-E011-7F4B-A39B68EDA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B354A-B474-4970-8B7F-18A96E63D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725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5EBE7-CE0D-A006-29B5-5793E160A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76AEB3-18BA-6F89-42A6-C0E68D51E3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28A6E-03DD-E819-A9F9-B2D4A6A60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A3066-7783-490F-B4C7-5589645DA9AB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B92023-764C-0DC6-DC1F-9BA590A58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D12257-21B0-65A2-3EBF-296A486EC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B354A-B474-4970-8B7F-18A96E63D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657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DDA4F-E800-079A-D276-D793790B8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520D3C-03D9-4EA3-6E57-E269072819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0BC074-F52C-069F-8340-B20179877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A3066-7783-490F-B4C7-5589645DA9AB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496756-145C-E624-E646-BBAA16745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6484D0-9F6D-E64F-E4C7-B863A9776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B354A-B474-4970-8B7F-18A96E63D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074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E9E6F-7902-50AD-AA2F-B9CC8B3B6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E9F427-3056-8EC9-E2FD-DB565B06EA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CE9C79-EBA3-868A-383E-1107F26F26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53ECBC-7028-349C-D01C-B4705AC1B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A3066-7783-490F-B4C7-5589645DA9AB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FF4C11-FA49-94BF-4641-FE1B06354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56B678-60E1-A414-3B82-BFA60AA2E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B354A-B474-4970-8B7F-18A96E63D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889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DFBFA-50BF-8C94-6621-E37A030AE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3E27BC-2F08-E5EA-264F-ABE3D2879D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EE0244-DA71-E993-F6DA-924745AD3E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6834A9-5302-FD59-7596-5F7222D8A1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C5E047-AA6E-34D1-A7B3-7790C8BDD3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775FD4-9EB7-37B8-9627-EB77FC085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A3066-7783-490F-B4C7-5589645DA9AB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A8228A-0107-2E37-50EF-FA9D9E821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52F5CF-0F1D-0E07-5081-570386314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B354A-B474-4970-8B7F-18A96E63D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918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A93DF-E39A-9C01-FFB7-9A9A37800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4ECFAF-755B-DB04-F4BC-B8762AC24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A3066-7783-490F-B4C7-5589645DA9AB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DB510C-E6B8-5C07-CDE4-8268AE914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43403F-F9FC-4628-B1B7-43E0767DF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B354A-B474-4970-8B7F-18A96E63D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534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F94F23-43BE-3278-4D39-B55F1ECC0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A3066-7783-490F-B4C7-5589645DA9AB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5D5685-CE56-1359-ACD9-89A8EA290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11DDB7-1E96-00AD-2A51-50D2C0E45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B354A-B474-4970-8B7F-18A96E63D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65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7F7FA-D5EE-A046-20F8-E5D47EB1D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07CC74-CC3B-334C-4418-0044111B6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EB3213-9CE4-3D7E-4016-E7C431606B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023645-8301-2615-50E5-0C373CEBA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A3066-7783-490F-B4C7-5589645DA9AB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8C08C6-79FD-BA63-5C98-8180884BC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AE12DE-8E1F-4D58-FDFE-AE9FA6A71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B354A-B474-4970-8B7F-18A96E63D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112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7B874-3136-E50E-6F17-4441F90C4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3FD74F-DE94-0CE9-0399-0E04D67537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754C53-2FE9-93BA-2EB0-A46984D94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5F6895-A783-0D04-3910-11CE83E3C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A3066-7783-490F-B4C7-5589645DA9AB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6BFEA1-E002-99C2-9151-A1D251736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B5EBEF-88D2-EBED-5025-E63B50023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B354A-B474-4970-8B7F-18A96E63D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978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60E370-C121-B2A1-33CA-DFFFE73CA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B6506-5F3E-002D-EA9D-4CF4073361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61EC09-2E8B-AE99-16ED-F598993459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DA3066-7783-490F-B4C7-5589645DA9AB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38CA92-7FBB-F0B3-49A4-5DABB11B6B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D1F87E-BB6D-A1DB-2F92-745DEC545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B354A-B474-4970-8B7F-18A96E63D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1178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4BD3F-A083-E47C-BB20-795812FF7E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Photo Album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2B97F6-7A1F-A48A-3C0D-49600AD7293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by Horace Butler</a:t>
            </a:r>
          </a:p>
        </p:txBody>
      </p:sp>
    </p:spTree>
    <p:extLst>
      <p:ext uri="{BB962C8B-B14F-4D97-AF65-F5344CB8AC3E}">
        <p14:creationId xmlns:p14="http://schemas.microsoft.com/office/powerpoint/2010/main" val="31385223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54)">
            <a:extLst>
              <a:ext uri="{FF2B5EF4-FFF2-40B4-BE49-F238E27FC236}">
                <a16:creationId xmlns:a16="http://schemas.microsoft.com/office/drawing/2014/main" id="{95432C55-35FD-B0E5-56C6-3CD905DF0A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88" y="0"/>
            <a:ext cx="11299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2456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55) - Copy">
            <a:extLst>
              <a:ext uri="{FF2B5EF4-FFF2-40B4-BE49-F238E27FC236}">
                <a16:creationId xmlns:a16="http://schemas.microsoft.com/office/drawing/2014/main" id="{015C5DA3-2F2C-F01D-130A-387D07A283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63" y="0"/>
            <a:ext cx="111394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7572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55)">
            <a:extLst>
              <a:ext uri="{FF2B5EF4-FFF2-40B4-BE49-F238E27FC236}">
                <a16:creationId xmlns:a16="http://schemas.microsoft.com/office/drawing/2014/main" id="{C8B462D6-5352-DC4B-DB0A-07D774E73D0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3363"/>
            <a:ext cx="12192000" cy="639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7781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56) - Copy">
            <a:extLst>
              <a:ext uri="{FF2B5EF4-FFF2-40B4-BE49-F238E27FC236}">
                <a16:creationId xmlns:a16="http://schemas.microsoft.com/office/drawing/2014/main" id="{E2716883-B38F-4E0B-9AC6-033B10F761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6663"/>
            <a:ext cx="12192000" cy="438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012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50)">
            <a:extLst>
              <a:ext uri="{FF2B5EF4-FFF2-40B4-BE49-F238E27FC236}">
                <a16:creationId xmlns:a16="http://schemas.microsoft.com/office/drawing/2014/main" id="{BC5BD13E-B301-4364-9AA3-EB79C3371B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207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51) - Copy">
            <a:extLst>
              <a:ext uri="{FF2B5EF4-FFF2-40B4-BE49-F238E27FC236}">
                <a16:creationId xmlns:a16="http://schemas.microsoft.com/office/drawing/2014/main" id="{355D1B19-AE91-839B-8456-FACACAD1638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825" y="0"/>
            <a:ext cx="9404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211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51)">
            <a:extLst>
              <a:ext uri="{FF2B5EF4-FFF2-40B4-BE49-F238E27FC236}">
                <a16:creationId xmlns:a16="http://schemas.microsoft.com/office/drawing/2014/main" id="{5C4BD414-48A1-F3F4-101A-F0E817BDAA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800"/>
            <a:ext cx="12192000" cy="5992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8734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52) - Copy">
            <a:extLst>
              <a:ext uri="{FF2B5EF4-FFF2-40B4-BE49-F238E27FC236}">
                <a16:creationId xmlns:a16="http://schemas.microsoft.com/office/drawing/2014/main" id="{4B86B335-EF9B-4BE5-98C0-E155E2CDFA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925" y="0"/>
            <a:ext cx="80565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8758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52)">
            <a:extLst>
              <a:ext uri="{FF2B5EF4-FFF2-40B4-BE49-F238E27FC236}">
                <a16:creationId xmlns:a16="http://schemas.microsoft.com/office/drawing/2014/main" id="{87C68E29-2070-304F-C123-0C9C791F01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0"/>
            <a:ext cx="117586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3865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53) - Copy">
            <a:extLst>
              <a:ext uri="{FF2B5EF4-FFF2-40B4-BE49-F238E27FC236}">
                <a16:creationId xmlns:a16="http://schemas.microsoft.com/office/drawing/2014/main" id="{2E76B039-F141-A29A-4267-EA12C99F5BB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738" y="0"/>
            <a:ext cx="6738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9954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53)">
            <a:extLst>
              <a:ext uri="{FF2B5EF4-FFF2-40B4-BE49-F238E27FC236}">
                <a16:creationId xmlns:a16="http://schemas.microsoft.com/office/drawing/2014/main" id="{0806B040-B9E9-0CB8-9FE4-1BE4564CA12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0"/>
            <a:ext cx="11252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6028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54) - Copy">
            <a:extLst>
              <a:ext uri="{FF2B5EF4-FFF2-40B4-BE49-F238E27FC236}">
                <a16:creationId xmlns:a16="http://schemas.microsoft.com/office/drawing/2014/main" id="{EBC88947-4FD0-D70C-42B7-5501F2A882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575" y="0"/>
            <a:ext cx="6799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9948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</Words>
  <Application>Microsoft Office PowerPoint</Application>
  <PresentationFormat>Widescreen</PresentationFormat>
  <Paragraphs>2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Photo Album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Horace Butler</dc:creator>
  <cp:lastModifiedBy>Horace Butler</cp:lastModifiedBy>
  <cp:revision>1</cp:revision>
  <dcterms:created xsi:type="dcterms:W3CDTF">2025-01-16T19:01:15Z</dcterms:created>
  <dcterms:modified xsi:type="dcterms:W3CDTF">2025-01-16T19:01:27Z</dcterms:modified>
</cp:coreProperties>
</file>