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5F983-F1E8-550D-E3E1-FCB2FC651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A7B617-81C2-D2B6-4E25-F56A39C15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E1CF2-1FEB-716D-5408-BD8F19B6F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B76B-9A9A-4D8D-BE2B-11ED204F082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44C3D-5965-035C-3EEB-CF7888EE9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7E6CA-96C1-E8FB-F680-70EFA76A9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348A-2ECC-4188-A672-61ACEC6EA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94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9366-942C-71EF-B99B-D740C4DF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F445E-530A-00CD-394B-1E76B247B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8E858-7D3F-B602-BF50-518CBFD88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B76B-9A9A-4D8D-BE2B-11ED204F082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81935-3027-B5CA-02A7-4306A65B2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3F9AE-8586-FC82-3BB9-34FAD85DC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348A-2ECC-4188-A672-61ACEC6EA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36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6C5576-2658-8CEA-89F4-573268A31A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ACD6D-C4FA-C6CD-B539-5A7EC0C904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D0BB5-A74D-3FEF-29CA-9DC13F5CB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B76B-9A9A-4D8D-BE2B-11ED204F082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2B8D3-D5AD-94EF-77C4-DE42C3E22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9223F-1306-BFDC-382A-E6E1B89CD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348A-2ECC-4188-A672-61ACEC6EA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74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AE180-034A-389C-5BF5-3A1C3AA8A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40FD2-C2FE-FEDD-CD2E-308605804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9D378-6099-B374-90A3-6D19E91EE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B76B-9A9A-4D8D-BE2B-11ED204F082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BF713-F6D8-5C3B-822A-0D079282E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9D75D-DEE6-0F12-8958-1198567E4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348A-2ECC-4188-A672-61ACEC6EA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42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7834F-55EE-DC69-EA4A-3D1A91942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6D914-3757-7A35-FC2E-271B51C25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166E-B186-5A36-51CE-8C8123266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B76B-9A9A-4D8D-BE2B-11ED204F082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5EDE7-0097-A175-855C-8CFBD6BA1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19D8C-A443-61EE-043B-5A59586D8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348A-2ECC-4188-A672-61ACEC6EA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1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B6BD5-9CF0-F191-A9B1-A4553451E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5A1BA-53E5-C253-0D23-62E3F41590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F32EF4-A6AA-F5EA-18A2-113E4956F8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1EB1E-3361-B7A0-7B5B-447211B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B76B-9A9A-4D8D-BE2B-11ED204F082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DF7D6-5482-DF21-1F57-58BAB85B1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EC5B1-7254-DC5B-FFB0-28CCC963B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348A-2ECC-4188-A672-61ACEC6EA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4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4FBC4-B692-B100-4B54-4B12D2F7B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FF075-6EA5-1509-FB0A-7075D8251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0B2C9-1850-E877-D4E5-648BA24EE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ED654C-937C-02A1-ABB8-03C0FA5CD2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1343F0-2AB7-55BC-E726-6C5500FE65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DE87CE-F54E-0A13-B61E-14BA669CA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B76B-9A9A-4D8D-BE2B-11ED204F082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267825-92CF-9317-A205-EB065F328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C6FD33-1536-5018-67FB-18B6D965C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348A-2ECC-4188-A672-61ACEC6EA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79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D8B41-26D0-70B1-C34B-FF9F9FD53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B7269-F1CD-C3E8-4715-69AC83993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B76B-9A9A-4D8D-BE2B-11ED204F082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8C891-51C5-90FC-2B8B-AE1F581E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BAB760-B0D4-ABCF-B0F8-65231474A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348A-2ECC-4188-A672-61ACEC6EA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55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29C50F-2CA3-FB96-F184-EB9986943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B76B-9A9A-4D8D-BE2B-11ED204F082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A5F68-C3AF-EA4A-C9C3-3174B39D6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047BF-1F88-A12B-41F9-E1CC98C64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348A-2ECC-4188-A672-61ACEC6EA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63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93F50-0275-9CDA-F0C1-5AC037A9D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31841-2246-CB24-9C74-B899EADB0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70C6D-E0CD-7774-FCA8-61C687661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41CB7-4642-C983-9F0D-3D760411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B76B-9A9A-4D8D-BE2B-11ED204F082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1BA0B-0A29-C4AA-040A-B3308F3E6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3CAF8E-129E-CD7E-377E-69C8AC949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348A-2ECC-4188-A672-61ACEC6EA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4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E7C6-B8C7-89DF-DCDE-FE75B1250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E1E9F9-3462-788F-C80C-BD0CB3B77D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FD1EB1-0481-B0FE-FD3A-BB549F844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52CBDA-0CF1-A0CD-848C-B4094D3B7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B76B-9A9A-4D8D-BE2B-11ED204F082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92A1FA-7FC6-5700-3FE0-6AAC3D955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EB24-ABAE-A516-4D78-8895AEFD3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348A-2ECC-4188-A672-61ACEC6EA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6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DF5BE1-410B-DDD7-C375-96001A61C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CE8D-0633-9FCE-E46B-756241D1A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9A16A-2348-C5AF-3276-C4AC62F89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9B76B-9A9A-4D8D-BE2B-11ED204F082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36C0B-1CD7-6F7E-4CAC-D3A169A9C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AA3BF-205E-93EF-6724-8117CD864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9348A-2ECC-4188-A672-61ACEC6EA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686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EA133-6AE1-5205-5DA2-301E9C0BA1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4F43E-EF26-841B-88F5-69DA2D534B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975074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60)">
            <a:extLst>
              <a:ext uri="{FF2B5EF4-FFF2-40B4-BE49-F238E27FC236}">
                <a16:creationId xmlns:a16="http://schemas.microsoft.com/office/drawing/2014/main" id="{20394E6B-CC91-72B8-84BB-FC5F750461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11701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91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61) - Copy">
            <a:extLst>
              <a:ext uri="{FF2B5EF4-FFF2-40B4-BE49-F238E27FC236}">
                <a16:creationId xmlns:a16="http://schemas.microsoft.com/office/drawing/2014/main" id="{90995272-2F78-4EBF-B2A9-CAEDB02350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8"/>
            <a:ext cx="12192000" cy="598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38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61)">
            <a:extLst>
              <a:ext uri="{FF2B5EF4-FFF2-40B4-BE49-F238E27FC236}">
                <a16:creationId xmlns:a16="http://schemas.microsoft.com/office/drawing/2014/main" id="{7DC8F41C-2FD8-5788-68F8-B3324A2E2E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12192000" cy="57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17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62) - Copy">
            <a:extLst>
              <a:ext uri="{FF2B5EF4-FFF2-40B4-BE49-F238E27FC236}">
                <a16:creationId xmlns:a16="http://schemas.microsoft.com/office/drawing/2014/main" id="{09A7CA68-20A4-158C-322D-507ED5FB75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1238"/>
            <a:ext cx="12192000" cy="483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14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6)">
            <a:extLst>
              <a:ext uri="{FF2B5EF4-FFF2-40B4-BE49-F238E27FC236}">
                <a16:creationId xmlns:a16="http://schemas.microsoft.com/office/drawing/2014/main" id="{6F84C21F-69F1-4CC6-10C8-EEFEA8AC65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0" y="0"/>
            <a:ext cx="477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12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7) - Copy">
            <a:extLst>
              <a:ext uri="{FF2B5EF4-FFF2-40B4-BE49-F238E27FC236}">
                <a16:creationId xmlns:a16="http://schemas.microsoft.com/office/drawing/2014/main" id="{C3835D8F-FAAF-CFB7-4FA5-53B95867B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38" y="0"/>
            <a:ext cx="9204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24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7)">
            <a:extLst>
              <a:ext uri="{FF2B5EF4-FFF2-40B4-BE49-F238E27FC236}">
                <a16:creationId xmlns:a16="http://schemas.microsoft.com/office/drawing/2014/main" id="{57ACAA9E-4E1E-9867-AEEF-9488A54604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038"/>
            <a:ext cx="12192000" cy="57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39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8) - Copy">
            <a:extLst>
              <a:ext uri="{FF2B5EF4-FFF2-40B4-BE49-F238E27FC236}">
                <a16:creationId xmlns:a16="http://schemas.microsoft.com/office/drawing/2014/main" id="{B1551BD0-DFD3-AC72-3CCB-3555F19C10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0"/>
            <a:ext cx="1096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68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8)">
            <a:extLst>
              <a:ext uri="{FF2B5EF4-FFF2-40B4-BE49-F238E27FC236}">
                <a16:creationId xmlns:a16="http://schemas.microsoft.com/office/drawing/2014/main" id="{6F810559-9818-F6A1-C9C5-683476FF09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50" y="0"/>
            <a:ext cx="829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60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9) - Copy">
            <a:extLst>
              <a:ext uri="{FF2B5EF4-FFF2-40B4-BE49-F238E27FC236}">
                <a16:creationId xmlns:a16="http://schemas.microsoft.com/office/drawing/2014/main" id="{5A0EEBA6-FB8C-EE91-B462-90CD968548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75" y="0"/>
            <a:ext cx="837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83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9)">
            <a:extLst>
              <a:ext uri="{FF2B5EF4-FFF2-40B4-BE49-F238E27FC236}">
                <a16:creationId xmlns:a16="http://schemas.microsoft.com/office/drawing/2014/main" id="{1AB9669A-1DB0-09F1-DBF0-BE36025EC2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3" y="0"/>
            <a:ext cx="11661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28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60) - Copy">
            <a:extLst>
              <a:ext uri="{FF2B5EF4-FFF2-40B4-BE49-F238E27FC236}">
                <a16:creationId xmlns:a16="http://schemas.microsoft.com/office/drawing/2014/main" id="{6DF58C68-2327-5C11-7A2B-13235C0685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50" y="0"/>
            <a:ext cx="8367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62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2025-01-16T19:02:22Z</dcterms:created>
  <dcterms:modified xsi:type="dcterms:W3CDTF">2025-01-16T19:02:36Z</dcterms:modified>
</cp:coreProperties>
</file>